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2" r:id="rId3"/>
    <p:sldId id="277" r:id="rId4"/>
    <p:sldId id="263" r:id="rId5"/>
    <p:sldId id="264" r:id="rId6"/>
    <p:sldId id="266" r:id="rId7"/>
    <p:sldId id="265" r:id="rId8"/>
    <p:sldId id="267" r:id="rId9"/>
    <p:sldId id="269" r:id="rId10"/>
    <p:sldId id="268" r:id="rId11"/>
    <p:sldId id="261" r:id="rId12"/>
    <p:sldId id="276" r:id="rId13"/>
    <p:sldId id="271" r:id="rId14"/>
    <p:sldId id="270" r:id="rId15"/>
    <p:sldId id="274" r:id="rId16"/>
    <p:sldId id="272" r:id="rId17"/>
    <p:sldId id="275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0"/>
  </p:normalViewPr>
  <p:slideViewPr>
    <p:cSldViewPr snapToGrid="0" snapToObjects="1">
      <p:cViewPr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58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3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De wens voor betrouwbaarheid van de data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73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De wens voor betrouwbaarheid van de data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0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De wens voor betrouwbaarheid van de data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De wens voor betrouwbaarheid van de data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42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De wens voor betrouwbaarheid van de data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98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De wens voor betrouwbaarheid van de data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25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s://vimeo.com/222329727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tiff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51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467" y="191602"/>
            <a:ext cx="1085507" cy="61955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5767350" y="2315800"/>
            <a:ext cx="6075000" cy="237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005C6E"/>
              </a:buClr>
              <a:buSzPct val="25000"/>
              <a:buFont typeface="Avenir"/>
              <a:buNone/>
            </a:pPr>
            <a:r>
              <a:rPr lang="nl-NL" sz="5400" b="1">
                <a:solidFill>
                  <a:srgbClr val="005C6E"/>
                </a:solidFill>
                <a:latin typeface="Avenir"/>
                <a:ea typeface="Avenir"/>
                <a:cs typeface="Avenir"/>
                <a:sym typeface="Avenir"/>
              </a:rPr>
              <a:t>Van ‘open data as is’ naar ‘open data as should be’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982308" y="5898450"/>
            <a:ext cx="6673742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1" dirty="0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Tom Kunzler</a:t>
            </a:r>
            <a:r>
              <a:rPr lang="nl-NL" sz="1800" b="1" i="0" u="none" strike="noStrike" cap="none" dirty="0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 | </a:t>
            </a:r>
            <a:r>
              <a:rPr lang="nl-NL" sz="1800" b="1" dirty="0" smtClean="0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Gebruikersgroep </a:t>
            </a:r>
            <a:r>
              <a:rPr lang="nl-NL" sz="1800" b="1" dirty="0" err="1" smtClean="0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Data.Overheid.nl</a:t>
            </a:r>
            <a:r>
              <a:rPr lang="nl-NL" sz="1800" b="1" dirty="0" smtClean="0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nl-NL" sz="1800" b="1" i="0" u="none" strike="noStrike" cap="none" dirty="0" smtClean="0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| </a:t>
            </a:r>
            <a:r>
              <a:rPr lang="nl-NL" sz="1800" b="1" dirty="0" smtClean="0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30-06-17</a:t>
            </a:r>
            <a:endParaRPr lang="nl-NL" sz="1800" b="1" i="0" u="none" strike="noStrike" cap="none" dirty="0">
              <a:solidFill>
                <a:srgbClr val="4D4D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0" y="4068050"/>
            <a:ext cx="12192000" cy="14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73" y="6092210"/>
            <a:ext cx="894300" cy="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68300" y="4220925"/>
            <a:ext cx="10294900" cy="85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venir"/>
              <a:buNone/>
            </a:pPr>
            <a:r>
              <a:rPr lang="nl-NL" sz="4000" b="1" dirty="0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Achterlopende decentrale overheden</a:t>
            </a:r>
            <a:endParaRPr lang="nl-NL" sz="40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7111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5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0" y="4068050"/>
            <a:ext cx="12192000" cy="14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73" y="6092210"/>
            <a:ext cx="894300" cy="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68300" y="4220925"/>
            <a:ext cx="11461800" cy="85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venir"/>
              <a:buNone/>
            </a:pPr>
            <a:r>
              <a:rPr lang="nl-NL" sz="40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Samen werken aan ‘Open data as should be’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0" y="4068050"/>
            <a:ext cx="12192000" cy="14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73" y="6092210"/>
            <a:ext cx="894300" cy="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68300" y="4220925"/>
            <a:ext cx="8231638" cy="85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venir"/>
              <a:buNone/>
            </a:pPr>
            <a:r>
              <a:rPr lang="nl-NL" sz="4000" b="1" dirty="0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Data </a:t>
            </a:r>
            <a:r>
              <a:rPr lang="nl-NL" sz="4000" b="1" dirty="0" err="1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for</a:t>
            </a:r>
            <a:r>
              <a:rPr lang="nl-NL" sz="4000" b="1" dirty="0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nl-NL" sz="4000" b="1" dirty="0" err="1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</a:t>
            </a:r>
            <a:r>
              <a:rPr lang="nl-NL" sz="4000" b="1" dirty="0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People</a:t>
            </a:r>
            <a:endParaRPr lang="nl-NL" sz="40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2569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222" y="367643"/>
            <a:ext cx="6180494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Hergebruikcasus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430" y="1512277"/>
            <a:ext cx="7866184" cy="39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0" y="4068050"/>
            <a:ext cx="12192000" cy="14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73" y="6092210"/>
            <a:ext cx="894300" cy="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68300" y="4220925"/>
            <a:ext cx="9087423" cy="85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venir"/>
              <a:buNone/>
            </a:pPr>
            <a:r>
              <a:rPr lang="nl-NL" sz="4000" b="1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Accountability Hack 2017</a:t>
            </a:r>
            <a:endParaRPr lang="nl-NL" sz="40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9458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222" y="367643"/>
            <a:ext cx="5825870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Over de Hackathon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172807" y="1408095"/>
            <a:ext cx="9776547" cy="4494619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Initiatief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van de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Algemene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Rekenkamer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,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ministeries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,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Tweede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Kamer, CBS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en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Open State Foundation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Doel</a:t>
            </a: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1: Open data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inzetten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voor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verantwoording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van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geldstromen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en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prestaties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van de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overheid</a:t>
            </a:r>
            <a:endParaRPr lang="en-US" sz="2800" noProof="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Doel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2: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Hergebruik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van open data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bevorderen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,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datakwaliteit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en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dialoog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tussen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hergebruik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en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datahouder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73" y="6092210"/>
            <a:ext cx="894300" cy="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5615354" y="3106615"/>
            <a:ext cx="3815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Aftermovie</a:t>
            </a:r>
            <a:r>
              <a:rPr lang="en-US" dirty="0"/>
              <a:t> </a:t>
            </a:r>
            <a:r>
              <a:rPr lang="en-US" dirty="0" err="1"/>
              <a:t>zie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vimeo.com/222329727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221" y="367643"/>
            <a:ext cx="7877409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Wanneer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een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 Hackathon?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774222" y="1859289"/>
            <a:ext cx="9776547" cy="3650557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Niet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altijd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het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juiste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middel</a:t>
            </a:r>
            <a:endParaRPr lang="en-US" sz="280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Aanjaagfunctie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voor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bewustwording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overheid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en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hergebruikers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Duurzaamheid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Volgend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jaar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? Meetup op woe 5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juli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bij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de ARK</a:t>
            </a:r>
            <a:endParaRPr lang="en-US" sz="2800" noProof="0" dirty="0"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3657599"/>
            <a:ext cx="12192000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431965" y="3814763"/>
            <a:ext cx="9409472" cy="796056"/>
          </a:xfrm>
        </p:spPr>
        <p:txBody>
          <a:bodyPr>
            <a:noAutofit/>
          </a:bodyPr>
          <a:lstStyle/>
          <a:p>
            <a:r>
              <a:rPr lang="en-US" sz="4400" i="1" noProof="0" dirty="0" err="1" smtClean="0">
                <a:solidFill>
                  <a:srgbClr val="005C6E"/>
                </a:solidFill>
                <a:latin typeface="Avenir Oblique" charset="0"/>
                <a:ea typeface="Avenir Oblique" charset="0"/>
                <a:cs typeface="Avenir Oblique" charset="0"/>
              </a:rPr>
              <a:t>Vragen</a:t>
            </a:r>
            <a:r>
              <a:rPr lang="en-US" sz="4400" i="1" noProof="0" dirty="0" smtClean="0">
                <a:solidFill>
                  <a:srgbClr val="005C6E"/>
                </a:solidFill>
                <a:latin typeface="Avenir Oblique" charset="0"/>
                <a:ea typeface="Avenir Oblique" charset="0"/>
                <a:cs typeface="Avenir Oblique" charset="0"/>
              </a:rPr>
              <a:t>?</a:t>
            </a:r>
            <a:endParaRPr lang="en-US" sz="4400" i="1" noProof="0" dirty="0">
              <a:solidFill>
                <a:srgbClr val="005C6E"/>
              </a:solidFill>
              <a:latin typeface="Avenir Oblique" charset="0"/>
              <a:ea typeface="Avenir Oblique" charset="0"/>
              <a:cs typeface="Avenir Oblique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09" y="6081832"/>
            <a:ext cx="930467" cy="5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1823" y="276949"/>
            <a:ext cx="3739162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Wie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 ben </a:t>
            </a:r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ik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?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4222" y="1406874"/>
            <a:ext cx="6314837" cy="439352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noProof="0" dirty="0" smtClean="0">
                <a:latin typeface="Avenir Roman" charset="0"/>
                <a:ea typeface="Avenir Roman" charset="0"/>
                <a:cs typeface="Avenir Roman" charset="0"/>
              </a:rPr>
              <a:t>Tom Kunzler</a:t>
            </a:r>
          </a:p>
          <a:p>
            <a:pPr algn="just">
              <a:lnSpc>
                <a:spcPct val="120000"/>
              </a:lnSpc>
            </a:pPr>
            <a:endParaRPr lang="en-US" sz="2800" noProof="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Programma-mananger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politieke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en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bestuurlijke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transparantie</a:t>
            </a:r>
            <a:endParaRPr lang="en-US" sz="2800" noProof="0" dirty="0" smtClean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0273" y="1728788"/>
            <a:ext cx="3871727" cy="51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1823" y="276949"/>
            <a:ext cx="8709746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Waar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ga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ik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 het over </a:t>
            </a:r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hebben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?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4222" y="1406874"/>
            <a:ext cx="6314837" cy="439352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endParaRPr lang="en-US" sz="2800" noProof="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Wat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doen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we?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Hoe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doen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we het?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Wat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zijn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de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uitdagingen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Casus: Accountability Hack 2017</a:t>
            </a:r>
            <a:endParaRPr lang="en-US" sz="2800" noProof="0" dirty="0" smtClean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278" y="2018743"/>
            <a:ext cx="3886200" cy="3035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222" y="367643"/>
            <a:ext cx="5204548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Over Open 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State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4222" y="1859289"/>
            <a:ext cx="7338147" cy="365055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Bevordert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digitale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transprantie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van de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publieke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sector </a:t>
            </a:r>
            <a:endParaRPr lang="en-US" sz="2800" noProof="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Bevordert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vrijgeven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van open data</a:t>
            </a:r>
          </a:p>
          <a:p>
            <a:pPr marL="457200" indent="-457200" algn="just">
              <a:lnSpc>
                <a:spcPct val="120000"/>
              </a:lnSpc>
              <a:buFont typeface="Arial" charset="0"/>
              <a:buChar char="•"/>
            </a:pP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Bevordert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het </a:t>
            </a:r>
            <a:r>
              <a:rPr lang="en-US" sz="2800" noProof="0" dirty="0" err="1" smtClean="0">
                <a:latin typeface="Avenir Roman" charset="0"/>
                <a:ea typeface="Avenir Roman" charset="0"/>
                <a:cs typeface="Avenir Roman" charset="0"/>
              </a:rPr>
              <a:t>hergebruik</a:t>
            </a:r>
            <a:r>
              <a:rPr lang="en-US" sz="2800" noProof="0" dirty="0" smtClean="0">
                <a:latin typeface="Avenir Roman" charset="0"/>
                <a:ea typeface="Avenir Roman" charset="0"/>
                <a:cs typeface="Avenir Roman" charset="0"/>
              </a:rPr>
              <a:t> van open data</a:t>
            </a:r>
          </a:p>
          <a:p>
            <a:pPr algn="just">
              <a:lnSpc>
                <a:spcPct val="120000"/>
              </a:lnSpc>
            </a:pPr>
            <a:endParaRPr lang="en-US" sz="2800" noProof="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222" y="367643"/>
            <a:ext cx="3915009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Vier</a:t>
            </a:r>
            <a:r>
              <a:rPr lang="en-US" sz="4800" b="1" noProof="0" dirty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thema’s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571" y="794131"/>
            <a:ext cx="4112845" cy="319171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616" y="1348154"/>
            <a:ext cx="2549031" cy="242667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111" y="4618892"/>
            <a:ext cx="3351460" cy="185810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716" y="4151917"/>
            <a:ext cx="3301033" cy="24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222" y="367643"/>
            <a:ext cx="4489440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S</a:t>
            </a:r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amenwerking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47" y="2215530"/>
            <a:ext cx="2350477" cy="11752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802" y="4394812"/>
            <a:ext cx="2686538" cy="11193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999" y="1539670"/>
            <a:ext cx="5120640" cy="533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088" y="4100395"/>
            <a:ext cx="2857295" cy="20515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529" y="2890259"/>
            <a:ext cx="1716650" cy="11558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875" y="2470887"/>
            <a:ext cx="1629508" cy="162950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22" y="3966757"/>
            <a:ext cx="1547446" cy="15474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792" y="1349170"/>
            <a:ext cx="29138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222" y="367643"/>
            <a:ext cx="6180494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Belangenorganisatie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768" y="1702047"/>
            <a:ext cx="7571154" cy="39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222" y="367643"/>
            <a:ext cx="6180494" cy="852976"/>
          </a:xfrm>
        </p:spPr>
        <p:txBody>
          <a:bodyPr>
            <a:noAutofit/>
          </a:bodyPr>
          <a:lstStyle/>
          <a:p>
            <a:pPr algn="r"/>
            <a:r>
              <a:rPr lang="en-US" sz="4800" b="1" noProof="0" dirty="0" err="1" smtClean="0">
                <a:solidFill>
                  <a:srgbClr val="005C6E"/>
                </a:solidFill>
                <a:latin typeface="Avenir Black" charset="0"/>
                <a:ea typeface="Avenir Black" charset="0"/>
                <a:cs typeface="Avenir Black" charset="0"/>
              </a:rPr>
              <a:t>Uitdagingen</a:t>
            </a:r>
            <a:endParaRPr lang="en-US" sz="4800" b="1" noProof="0" dirty="0">
              <a:solidFill>
                <a:srgbClr val="005C6E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76" y="6090191"/>
            <a:ext cx="901700" cy="514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641" y="1899138"/>
            <a:ext cx="7061912" cy="31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0" y="4068050"/>
            <a:ext cx="12192000" cy="1312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73" y="6092210"/>
            <a:ext cx="894300" cy="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0" y="4197478"/>
            <a:ext cx="11992708" cy="85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venir"/>
              <a:buNone/>
            </a:pPr>
            <a:r>
              <a:rPr lang="nl-NL" sz="3600" b="1" dirty="0" smtClean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Nieuwe wetgeving en informatiehuishouding overheden</a:t>
            </a:r>
            <a:endParaRPr lang="nl-NL" sz="36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6704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241</Words>
  <Application>Microsoft Macintosh PowerPoint</Application>
  <PresentationFormat>Breedbeeld</PresentationFormat>
  <Paragraphs>45</Paragraphs>
  <Slides>18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Avenir</vt:lpstr>
      <vt:lpstr>Avenir Black</vt:lpstr>
      <vt:lpstr>Avenir Oblique</vt:lpstr>
      <vt:lpstr>Avenir Roman</vt:lpstr>
      <vt:lpstr>Calibri</vt:lpstr>
      <vt:lpstr>Office-thema</vt:lpstr>
      <vt:lpstr>Van ‘open data as is’ naar ‘open data as should be’</vt:lpstr>
      <vt:lpstr>Wie ben ik?</vt:lpstr>
      <vt:lpstr>Waar ga ik het over hebben?</vt:lpstr>
      <vt:lpstr>Over Open State</vt:lpstr>
      <vt:lpstr>Vier thema’s</vt:lpstr>
      <vt:lpstr>Samenwerking</vt:lpstr>
      <vt:lpstr>Belangenorganisatie</vt:lpstr>
      <vt:lpstr>Uitdagingen</vt:lpstr>
      <vt:lpstr>Nieuwe wetgeving en informatiehuishouding overheden</vt:lpstr>
      <vt:lpstr>Achterlopende decentrale overheden</vt:lpstr>
      <vt:lpstr>Samen werken aan ‘Open data as should be’</vt:lpstr>
      <vt:lpstr>Data for the People</vt:lpstr>
      <vt:lpstr>Hergebruikcasus</vt:lpstr>
      <vt:lpstr>Accountability Hack 2017</vt:lpstr>
      <vt:lpstr>Over de Hackathon</vt:lpstr>
      <vt:lpstr>PowerPoint-presentatie</vt:lpstr>
      <vt:lpstr>Wanneer een Hackathon?</vt:lpstr>
      <vt:lpstr>PowerPoint-presentatie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‘open data as is’ naar ‘open data as should be’</dc:title>
  <cp:lastModifiedBy>Tom Kunzler</cp:lastModifiedBy>
  <cp:revision>14</cp:revision>
  <dcterms:modified xsi:type="dcterms:W3CDTF">2017-07-18T07:39:00Z</dcterms:modified>
</cp:coreProperties>
</file>