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12" r:id="rId2"/>
    <p:sldId id="513" r:id="rId3"/>
    <p:sldId id="526" r:id="rId4"/>
    <p:sldId id="514" r:id="rId5"/>
    <p:sldId id="527" r:id="rId6"/>
    <p:sldId id="528" r:id="rId7"/>
    <p:sldId id="530" r:id="rId8"/>
    <p:sldId id="531" r:id="rId9"/>
    <p:sldId id="551" r:id="rId10"/>
    <p:sldId id="534" r:id="rId11"/>
    <p:sldId id="535" r:id="rId12"/>
    <p:sldId id="536" r:id="rId13"/>
    <p:sldId id="537" r:id="rId14"/>
    <p:sldId id="542" r:id="rId15"/>
    <p:sldId id="552" r:id="rId16"/>
    <p:sldId id="538" r:id="rId17"/>
    <p:sldId id="545" r:id="rId18"/>
    <p:sldId id="546" r:id="rId19"/>
    <p:sldId id="547" r:id="rId20"/>
    <p:sldId id="548" r:id="rId21"/>
    <p:sldId id="549" r:id="rId22"/>
    <p:sldId id="550" r:id="rId23"/>
    <p:sldId id="553" r:id="rId24"/>
    <p:sldId id="554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4FE090-C370-4A40-8290-12C93E18F045}">
          <p14:sldIdLst>
            <p14:sldId id="512"/>
            <p14:sldId id="513"/>
            <p14:sldId id="526"/>
            <p14:sldId id="514"/>
            <p14:sldId id="527"/>
            <p14:sldId id="528"/>
            <p14:sldId id="530"/>
            <p14:sldId id="531"/>
            <p14:sldId id="551"/>
            <p14:sldId id="534"/>
            <p14:sldId id="535"/>
            <p14:sldId id="536"/>
            <p14:sldId id="537"/>
            <p14:sldId id="542"/>
            <p14:sldId id="552"/>
            <p14:sldId id="538"/>
            <p14:sldId id="545"/>
            <p14:sldId id="546"/>
            <p14:sldId id="547"/>
            <p14:sldId id="548"/>
            <p14:sldId id="549"/>
            <p14:sldId id="550"/>
            <p14:sldId id="553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st, Anne-Marie (A.)" initials="P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94613" autoAdjust="0"/>
  </p:normalViewPr>
  <p:slideViewPr>
    <p:cSldViewPr snapToGrid="0" snapToObjects="1">
      <p:cViewPr varScale="1">
        <p:scale>
          <a:sx n="82" d="100"/>
          <a:sy n="82" d="100"/>
        </p:scale>
        <p:origin x="15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6A71-4008-234F-84D7-C91C76C2443E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777C-BBCA-3344-B39E-BEC5FA91BFD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96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69C9-E828-FE47-9F46-397B00CD2DFB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DB9B-8D49-0645-ACF1-2755534128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18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Aantal datasets boven de 10.000, percentage links OK is gestegen naar steady 98%, weergave dubbele verwijzingen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85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Data-inventarisatie 2017 gepubliceerd, </a:t>
            </a:r>
            <a:r>
              <a:rPr lang="nl-NL" dirty="0" err="1"/>
              <a:t>evt</a:t>
            </a:r>
            <a:r>
              <a:rPr lang="nl-NL" dirty="0"/>
              <a:t> kamerbrief benoemen en vertellen dat dit keer ook gemeenten, provincies en waterschappen hebben meegedaan, kort resultaten benoemen.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0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47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3613" y="577850"/>
            <a:ext cx="7854950" cy="1470025"/>
          </a:xfrm>
        </p:spPr>
        <p:txBody>
          <a:bodyPr>
            <a:normAutofit/>
          </a:bodyPr>
          <a:lstStyle>
            <a:lvl1pPr algn="r">
              <a:defRPr sz="3200" b="1">
                <a:latin typeface="Verdana"/>
                <a:cs typeface="Verdana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-15876" y="577850"/>
            <a:ext cx="754063" cy="365125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02D84A4-41A2-474B-A6B5-3F0686E70682}" type="datetime1">
              <a:rPr lang="nl-NL" smtClean="0"/>
              <a:pPr/>
              <a:t>29-6-2017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-7938" y="227012"/>
            <a:ext cx="746125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55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B1CC-09C2-CF48-9799-9F39C935B52F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CFD-4FC8-1B4D-8696-E55501C8F754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8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F49-BDDD-8D4E-8480-94CB1516085B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4C6D-8C99-9440-80AB-3BAA346E9F66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7BB6-7A60-3F46-9B67-E92227D34EEA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5DE-C264-414B-9309-A245D7FFFBA7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UBR_PP 2014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" y="577850"/>
            <a:ext cx="71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3E93FB96-1EDF-2549-A5B6-8D200E4067E3}" type="datetime1">
              <a:rPr lang="nl-NL" smtClean="0"/>
              <a:pPr/>
              <a:t>29-6-2017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212725"/>
            <a:ext cx="722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6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j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ksfinancien.nl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ata@koop.overheid.n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B570-15A7-4F4A-B686-C608DF3AA34B}" type="datetime1">
              <a:rPr lang="nl-NL" smtClean="0"/>
              <a:pPr/>
              <a:t>29-6-2017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2000" dirty="0">
              <a:latin typeface="Verdana"/>
              <a:cs typeface="Verdana"/>
            </a:endParaRPr>
          </a:p>
        </p:txBody>
      </p:sp>
      <p:pic>
        <p:nvPicPr>
          <p:cNvPr id="10" name="Afbeelding 9" descr="UBR_PP 2014 begin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7657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82521" y="3311270"/>
            <a:ext cx="4050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Verdana"/>
                <a:cs typeface="Verdana"/>
              </a:rPr>
              <a:t>Gebruikersbijeenkomst</a:t>
            </a:r>
          </a:p>
          <a:p>
            <a:r>
              <a:rPr lang="nl-NL" sz="2000" b="1" dirty="0">
                <a:latin typeface="Verdana"/>
                <a:cs typeface="Verdana"/>
              </a:rPr>
              <a:t>Data.overheid.nl</a:t>
            </a:r>
          </a:p>
          <a:p>
            <a:endParaRPr lang="nl-NL" sz="2000" b="1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Verdana"/>
                <a:cs typeface="Verdana"/>
              </a:rPr>
              <a:t>Den Haag | 30 juni2017 </a:t>
            </a:r>
          </a:p>
        </p:txBody>
      </p:sp>
    </p:spTree>
    <p:extLst>
      <p:ext uri="{BB962C8B-B14F-4D97-AF65-F5344CB8AC3E}">
        <p14:creationId xmlns:p14="http://schemas.microsoft.com/office/powerpoint/2010/main" val="157741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5DE2-1927-4D67-9A75-D9F3C7F3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begrotingsinformatie op </a:t>
            </a:r>
            <a:r>
              <a:rPr lang="nl-NL" dirty="0">
                <a:hlinkClick r:id="rId2"/>
              </a:rPr>
              <a:t>www.rijksfinancien.nl</a:t>
            </a:r>
            <a:r>
              <a:rPr lang="nl-NL" dirty="0"/>
              <a:t>  							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90D3B-6C56-4F3B-AD8D-474E4212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Maarten de Jong &amp; Ivan Maassen (Ministerie van Financiën)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C2195-1216-459B-8896-54747BFE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ACEE2A-C40C-4EEC-806F-DA721FA3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6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A67D-40C7-41E5-A798-2A27B8D9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Accountability Hack 2017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89F736-5F20-4BF4-A13A-BA10D4912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Tom </a:t>
            </a:r>
            <a:r>
              <a:rPr lang="nl-NL" dirty="0" err="1"/>
              <a:t>Kunzler</a:t>
            </a:r>
            <a:r>
              <a:rPr lang="nl-NL" dirty="0"/>
              <a:t> (Open State Foundation)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19977C-064F-43D6-B20B-6C614D0A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B24234-6754-44B1-AE98-5FCA1EA0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91DE-E0DB-4D3A-A142-C9BEABAE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</a:t>
            </a:r>
            <a:r>
              <a:rPr lang="nl-NL" dirty="0" err="1"/>
              <a:t>workshop:DCAT</a:t>
            </a:r>
            <a:r>
              <a:rPr lang="nl-NL" dirty="0"/>
              <a:t> 1.1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98A414-F7E2-4BB9-88B3-020B518AC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Jeffrey </a:t>
            </a:r>
            <a:r>
              <a:rPr lang="nl-NL" dirty="0" err="1"/>
              <a:t>Cafferata</a:t>
            </a:r>
            <a:r>
              <a:rPr lang="nl-NL" dirty="0"/>
              <a:t> (JCID)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879E6-C15A-43F0-AED9-47FDB5B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0C941D-A30A-4DC4-9455-6E22FE2A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5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4D590-73D3-43E7-8603-74501F7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ADF3E-D79B-4E32-9BC4-78006DCE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522F38-3010-4230-AD66-8AE958EC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1B4909-80EF-45DC-8C1C-7E4DBBD5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37" y="942975"/>
            <a:ext cx="6401072" cy="312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4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B20E8-26D0-4F25-9738-3A7FD5AD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dagdeel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E56F5-4F84-4323-8E91-FAF5D890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15.05 - 15.35 	</a:t>
            </a:r>
            <a:r>
              <a:rPr lang="nl-NL" dirty="0" err="1"/>
              <a:t>Monic</a:t>
            </a:r>
            <a:r>
              <a:rPr lang="nl-NL" dirty="0"/>
              <a:t> Hodes &amp; Otto Lange (Universiteit 							Utrecht) </a:t>
            </a:r>
            <a:br>
              <a:rPr lang="nl-NL" dirty="0"/>
            </a:br>
            <a:r>
              <a:rPr lang="nl-NL" dirty="0"/>
              <a:t>					I-lab: een </a:t>
            </a:r>
            <a:r>
              <a:rPr lang="nl-NL" dirty="0" err="1"/>
              <a:t>datasamenwerkingsomgeving</a:t>
            </a:r>
            <a:r>
              <a:rPr lang="nl-NL" dirty="0"/>
              <a:t> 							voor onderzoekers &amp; EPOS,  een 								Europese infrastructuur voor open</a:t>
            </a:r>
            <a:br>
              <a:rPr lang="nl-NL" dirty="0"/>
            </a:br>
            <a:r>
              <a:rPr lang="nl-NL" dirty="0"/>
              <a:t>					research data in de ‘Earth Sciences’</a:t>
            </a:r>
          </a:p>
          <a:p>
            <a:r>
              <a:rPr lang="nl-NL" dirty="0"/>
              <a:t>15.35 - 15.45 	Jelle Verburg (data.overheid.nl)  </a:t>
            </a:r>
            <a:br>
              <a:rPr lang="nl-NL" dirty="0"/>
            </a:br>
            <a:r>
              <a:rPr lang="nl-NL" dirty="0"/>
              <a:t>					Nieuwe aansluitingen </a:t>
            </a:r>
          </a:p>
          <a:p>
            <a:r>
              <a:rPr lang="nl-NL" dirty="0"/>
              <a:t>15.45 – 16.15 	Stephan </a:t>
            </a:r>
            <a:r>
              <a:rPr lang="nl-NL" dirty="0" err="1"/>
              <a:t>Okhuijsen</a:t>
            </a:r>
            <a:r>
              <a:rPr lang="nl-NL" dirty="0"/>
              <a:t> (Datagraver) </a:t>
            </a:r>
            <a:br>
              <a:rPr lang="nl-NL" dirty="0"/>
            </a:br>
            <a:r>
              <a:rPr lang="nl-NL" dirty="0"/>
              <a:t>					Toepassing open data </a:t>
            </a:r>
          </a:p>
          <a:p>
            <a:r>
              <a:rPr lang="nl-NL" dirty="0"/>
              <a:t>16.15 - 16.30 	Paul </a:t>
            </a:r>
            <a:r>
              <a:rPr lang="nl-NL" dirty="0" err="1"/>
              <a:t>Suijkerbuijk</a:t>
            </a:r>
            <a:r>
              <a:rPr lang="nl-NL" dirty="0"/>
              <a:t> &amp; Marieke Schenk </a:t>
            </a:r>
            <a:br>
              <a:rPr lang="nl-NL" dirty="0"/>
            </a:br>
            <a:r>
              <a:rPr lang="nl-NL" dirty="0"/>
              <a:t>					Werkgroep Open Data &amp; SODA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4754E-725E-4979-A005-913483E2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E02C73-1117-4118-B984-6D804A09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08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3186-CC2E-4200-9EDE-D2F63189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I-lab: een data-samenwerkingsomgeving voor onderzoekers </a:t>
            </a:r>
            <a:br>
              <a:rPr lang="nl-NL" sz="2400" dirty="0"/>
            </a:br>
            <a:r>
              <a:rPr lang="nl-NL" sz="2400" dirty="0"/>
              <a:t>EPOS: een Europese infrastructuur voor open research data in de ‘Earth Sciences’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E7C77-FEA9-4577-BF42-DCFF0844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Monic</a:t>
            </a:r>
            <a:r>
              <a:rPr lang="nl-NL" dirty="0"/>
              <a:t> Hodes &amp; Otto Lange (Universiteit Utrecht)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7578D7-9906-491B-B15F-0002E218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8AB8E9-CC45-4D78-9160-5132C671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41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8034-B094-479E-A1D3-B4D01939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 op data.overheid.nl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5A117-3E85-4D37-B1A0-A4BDBAEC4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Jelle Verburg (data.overheid.nl)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9B5388-DD55-48C6-9550-E8BBAE74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737D8C-BBC3-45F2-AE7C-5DD396F2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1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30" y="395287"/>
            <a:ext cx="7580292" cy="231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30" y="3276544"/>
            <a:ext cx="7810038" cy="293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4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Recente aansluiting	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Rijksdienst voor het Wegverkeer (RDW)</a:t>
            </a:r>
          </a:p>
          <a:p>
            <a:r>
              <a:rPr lang="nl-NL" dirty="0"/>
              <a:t>Gemeente Amsterdam</a:t>
            </a:r>
          </a:p>
          <a:p>
            <a:r>
              <a:rPr lang="nl-NL" dirty="0" err="1"/>
              <a:t>Harvest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49" y="1720850"/>
            <a:ext cx="7574551" cy="473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49" y="1728519"/>
            <a:ext cx="7574551" cy="472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Manier van aansluiten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Aanmelden dataset handmatig </a:t>
            </a:r>
          </a:p>
          <a:p>
            <a:r>
              <a:rPr lang="nl-NL" dirty="0" err="1"/>
              <a:t>Harvest</a:t>
            </a:r>
            <a:r>
              <a:rPr lang="nl-NL" dirty="0"/>
              <a:t> mogelijkheden: </a:t>
            </a:r>
          </a:p>
          <a:p>
            <a:pPr lvl="1"/>
            <a:r>
              <a:rPr lang="nl-NL" dirty="0"/>
              <a:t>Eigen data-register (</a:t>
            </a:r>
            <a:r>
              <a:rPr lang="nl-NL" dirty="0" err="1"/>
              <a:t>RIVM,GemAms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Data-register gehuurd (Dataplatform, e.a.) </a:t>
            </a:r>
          </a:p>
          <a:p>
            <a:pPr lvl="1"/>
            <a:r>
              <a:rPr lang="nl-NL" dirty="0"/>
              <a:t>Via een andere dataregister (NGR, CBS)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29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484" y="224550"/>
            <a:ext cx="7639050" cy="55452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9569" y="1404255"/>
            <a:ext cx="7133214" cy="5234067"/>
          </a:xfrm>
        </p:spPr>
        <p:txBody>
          <a:bodyPr>
            <a:normAutofit fontScale="92500" lnSpcReduction="10000"/>
          </a:bodyPr>
          <a:lstStyle/>
          <a:p>
            <a:r>
              <a:rPr lang="nl-NL" sz="1800" dirty="0"/>
              <a:t>13.15 - 13.30 	</a:t>
            </a:r>
            <a:r>
              <a:rPr lang="nl-NL" sz="1800" dirty="0" err="1"/>
              <a:t>Hayo</a:t>
            </a:r>
            <a:r>
              <a:rPr lang="nl-NL" sz="1800" dirty="0"/>
              <a:t> Schreijer (data.overheid.nl) - Introductie </a:t>
            </a:r>
          </a:p>
          <a:p>
            <a:r>
              <a:rPr lang="nl-NL" sz="1800" dirty="0"/>
              <a:t>13.30 - 14.00 	Maarten de Jong &amp; Ivan Maassen (Ministerie van 						Financiën) - open begrotingsinformatie op 							www.rijksfinancien.nl</a:t>
            </a:r>
          </a:p>
          <a:p>
            <a:r>
              <a:rPr lang="nl-NL" sz="1800" dirty="0"/>
              <a:t>14.00 - 14.30 	Tom </a:t>
            </a:r>
            <a:r>
              <a:rPr lang="nl-NL" sz="1800" dirty="0" err="1"/>
              <a:t>Kunzler</a:t>
            </a:r>
            <a:r>
              <a:rPr lang="nl-NL" sz="1800" dirty="0"/>
              <a:t> (Open State Foundation) - Accountability 					Hack 2017</a:t>
            </a:r>
          </a:p>
          <a:p>
            <a:r>
              <a:rPr lang="nl-NL" sz="1800" dirty="0"/>
              <a:t>14.30 - 14.40 	Jeffrey </a:t>
            </a:r>
            <a:r>
              <a:rPr lang="nl-NL" sz="1800" dirty="0" err="1"/>
              <a:t>Cafferata</a:t>
            </a:r>
            <a:r>
              <a:rPr lang="nl-NL" sz="1800" dirty="0"/>
              <a:t> (JCID) - terugkoppeling workshop: 						DCAT 1.1 &amp; metadata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b="1" dirty="0"/>
              <a:t>14.40 - 15.05 Pauze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15.05 - 15.35 	</a:t>
            </a:r>
            <a:r>
              <a:rPr lang="nl-NL" sz="1800" dirty="0" err="1"/>
              <a:t>Monic</a:t>
            </a:r>
            <a:r>
              <a:rPr lang="nl-NL" sz="1800" dirty="0"/>
              <a:t> Hodes &amp; Otto Lange (Universiteit Utrecht) - I-lab: 					een data-samenwerkingsomgeving voor onderzoekers &amp; 					EPOS,  een Europese infrastructuur voor open research 					data in de ‘Earth Sciences’</a:t>
            </a:r>
          </a:p>
          <a:p>
            <a:r>
              <a:rPr lang="nl-NL" sz="1800" dirty="0"/>
              <a:t>15.35 - 15.45 	Jelle Verburg (data.overheid.nl)  - Nieuwe aansluitingen 15.45 – 16.15 	Stephan </a:t>
            </a:r>
            <a:r>
              <a:rPr lang="nl-NL" sz="1800" dirty="0" err="1"/>
              <a:t>Okhuijsen</a:t>
            </a:r>
            <a:r>
              <a:rPr lang="nl-NL" sz="1800" dirty="0"/>
              <a:t> (Datagraver) – Toepassing open data</a:t>
            </a:r>
          </a:p>
          <a:p>
            <a:r>
              <a:rPr lang="nl-NL" sz="1800" dirty="0"/>
              <a:t>16.15 - 16.30 	Paul </a:t>
            </a:r>
            <a:r>
              <a:rPr lang="nl-NL" sz="1800" dirty="0" err="1"/>
              <a:t>Suijkerbuijk</a:t>
            </a:r>
            <a:r>
              <a:rPr lang="nl-NL" sz="1800" dirty="0"/>
              <a:t> &amp; Marieke Schenk – Werkgroep Open 					Data &amp; SODA</a:t>
            </a:r>
          </a:p>
          <a:p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 op data.overheid.nl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Metadata: DCAT</a:t>
            </a:r>
          </a:p>
          <a:p>
            <a:r>
              <a:rPr lang="nl-NL" dirty="0"/>
              <a:t>Dataset: titel, omschrijving, verwijzing (</a:t>
            </a:r>
            <a:r>
              <a:rPr lang="nl-NL" dirty="0" err="1"/>
              <a:t>url</a:t>
            </a:r>
            <a:r>
              <a:rPr lang="nl-NL" dirty="0"/>
              <a:t>), wijzigingsdatum, taal, registratiehouder</a:t>
            </a:r>
          </a:p>
          <a:p>
            <a:r>
              <a:rPr lang="nl-NL" dirty="0"/>
              <a:t>Databron: toegangs-</a:t>
            </a:r>
            <a:r>
              <a:rPr lang="nl-NL" dirty="0" err="1"/>
              <a:t>url</a:t>
            </a:r>
            <a:r>
              <a:rPr lang="nl-NL" dirty="0"/>
              <a:t>, formaat (niet verplicht, wel handig)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 op data.overheid.nl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Machine-leesbaar toegangspunt waar de data kan worden opgehaald (bijvoorbeeld: API) </a:t>
            </a:r>
          </a:p>
          <a:p>
            <a:r>
              <a:rPr lang="nl-NL" dirty="0"/>
              <a:t>Toegangspunt bij voorkeur JSON of XML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94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Interesse?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Neem contact met het team van data.overheid.nl op via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6000" dirty="0">
                <a:hlinkClick r:id="rId2"/>
              </a:rPr>
              <a:t>data@koop.overheid.nl</a:t>
            </a:r>
            <a:endParaRPr lang="nl-NL" sz="6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3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3A968-E41F-4ED7-8F3E-7914F9E6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met open data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A3DD3C-7076-4952-8694-5CFC5373D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Stephan </a:t>
            </a:r>
            <a:r>
              <a:rPr lang="nl-NL" dirty="0" err="1"/>
              <a:t>Okhuijsen</a:t>
            </a:r>
            <a:r>
              <a:rPr lang="nl-NL" dirty="0"/>
              <a:t> (Datagraver)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F66C87-8C3E-4C97-B0C8-660442C3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5A8A3B-BEFA-4A4F-BFAE-857BAAB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4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459ED-07F8-4625-850D-F9E74BC8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Werkgroep Open Data &amp; SODA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D087E4-3D0B-4073-9FB3-7B319EA81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 </a:t>
            </a:r>
            <a:r>
              <a:rPr lang="nl-NL" dirty="0" err="1"/>
              <a:t>Suijkerbuijk</a:t>
            </a:r>
            <a:r>
              <a:rPr lang="nl-NL" dirty="0"/>
              <a:t> &amp; Marieke Schenk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2621A-4D9B-484D-BE81-0B2F3ED4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BB0F0-6C0A-4ED7-9622-0BC7012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4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79A9C-DEFF-4318-A4F4-4670076B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8" y="577202"/>
            <a:ext cx="7956291" cy="1143000"/>
          </a:xfrm>
        </p:spPr>
        <p:txBody>
          <a:bodyPr/>
          <a:lstStyle/>
          <a:p>
            <a:r>
              <a:rPr lang="nl-NL" sz="4000" dirty="0"/>
              <a:t>16.30 afsluiting: borrel in </a:t>
            </a:r>
            <a:r>
              <a:rPr lang="nl-NL" sz="4000" dirty="0" err="1"/>
              <a:t>skylounge</a:t>
            </a:r>
            <a:endParaRPr lang="nl-NL" sz="400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8426D-DB92-462C-B09E-D0DA7881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8E110A-618D-4199-A429-E6D57F5A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446B15-8BBB-4AC8-BC5F-B18D9895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49" y="1907462"/>
            <a:ext cx="7274651" cy="409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AB2AA3-ADD3-4B80-AB18-404C085284D2}"/>
              </a:ext>
            </a:extLst>
          </p:cNvPr>
          <p:cNvSpPr/>
          <p:nvPr/>
        </p:nvSpPr>
        <p:spPr>
          <a:xfrm>
            <a:off x="3047805" y="5248339"/>
            <a:ext cx="3638938" cy="15022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gebruikersbijeenkomst</a:t>
            </a:r>
          </a:p>
          <a:p>
            <a:pPr algn="ctr"/>
            <a:r>
              <a:rPr lang="nl-NL" dirty="0"/>
              <a:t>Vrijdag 29 september</a:t>
            </a:r>
          </a:p>
        </p:txBody>
      </p:sp>
    </p:spTree>
    <p:extLst>
      <p:ext uri="{BB962C8B-B14F-4D97-AF65-F5344CB8AC3E}">
        <p14:creationId xmlns:p14="http://schemas.microsoft.com/office/powerpoint/2010/main" val="55097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Introductie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Hayo</a:t>
            </a:r>
            <a:r>
              <a:rPr lang="nl-NL" dirty="0"/>
              <a:t> Schreijer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0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6A6A6-2E2B-4A57-864A-DD28A4E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4F9D54-AEB2-451F-82CB-C8BB77D1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D3F39E67-97F1-498F-92B8-6F3610F38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5315" y="577850"/>
            <a:ext cx="6880759" cy="582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29AF3FB-2966-4720-8357-157290A82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2559" y="1142382"/>
            <a:ext cx="6445758" cy="558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22F81B-682A-43C3-9D63-DDDDC5FE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3633F2-AA21-4C17-9173-76DB90E6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0551339-68B4-4AFA-B708-53EC3AFD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92" y="130011"/>
            <a:ext cx="7639050" cy="1143000"/>
          </a:xfrm>
        </p:spPr>
        <p:txBody>
          <a:bodyPr/>
          <a:lstStyle/>
          <a:p>
            <a:r>
              <a:rPr lang="nl-NL" dirty="0"/>
              <a:t>Data-inventarisatie</a:t>
            </a:r>
          </a:p>
        </p:txBody>
      </p:sp>
    </p:spTree>
    <p:extLst>
      <p:ext uri="{BB962C8B-B14F-4D97-AF65-F5344CB8AC3E}">
        <p14:creationId xmlns:p14="http://schemas.microsoft.com/office/powerpoint/2010/main" val="277494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4A571-256E-4706-A3A9-A4A2F54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240069"/>
            <a:ext cx="7639050" cy="1143000"/>
          </a:xfrm>
        </p:spPr>
        <p:txBody>
          <a:bodyPr/>
          <a:lstStyle/>
          <a:p>
            <a:r>
              <a:rPr lang="nl-NL" dirty="0"/>
              <a:t>Datakalender gevuld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CB520-351F-4077-A767-01D6D6BF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02EFC5-C091-4B64-A23A-795178EB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7C42178E-2896-4D25-A83B-C0CAFD96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620660"/>
            <a:ext cx="7771323" cy="494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83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8B780-913F-4A3D-BA77-5871E2C4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Gesloten datasets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240E9D1-3782-4B91-9D39-B310B6190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123130"/>
            <a:ext cx="7639050" cy="388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984C5F-9885-4BA6-B7CC-4D97EE70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25A908-B8D6-4BDF-8A92-6B3D75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31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A79BD-A46E-4273-9813-42185E81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371475"/>
            <a:ext cx="7639050" cy="1143000"/>
          </a:xfrm>
        </p:spPr>
        <p:txBody>
          <a:bodyPr/>
          <a:lstStyle/>
          <a:p>
            <a:r>
              <a:rPr lang="nl-NL" dirty="0"/>
              <a:t>Global Open Data Benchmark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98514E8-BA2D-45FD-8D3A-027B8F5A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293" y="1574314"/>
            <a:ext cx="7109927" cy="499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73095-DE18-45BE-9C9F-B07A707E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25B74B-860F-4014-A1AA-B864D7CB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4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30723</TotalTime>
  <Words>360</Words>
  <Application>Microsoft Office PowerPoint</Application>
  <PresentationFormat>Diavoorstelling (4:3)</PresentationFormat>
  <Paragraphs>119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Office-thema</vt:lpstr>
      <vt:lpstr>PowerPoint-presentatie</vt:lpstr>
      <vt:lpstr>Programma</vt:lpstr>
      <vt:lpstr>16.30 afsluiting: borrel in skylounge</vt:lpstr>
      <vt:lpstr>1. Introductie </vt:lpstr>
      <vt:lpstr>PowerPoint-presentatie</vt:lpstr>
      <vt:lpstr>Data-inventarisatie</vt:lpstr>
      <vt:lpstr>Datakalender gevuld</vt:lpstr>
      <vt:lpstr>Gesloten datasets</vt:lpstr>
      <vt:lpstr>Global Open Data Benchmark</vt:lpstr>
      <vt:lpstr>open begrotingsinformatie op www.rijksfinancien.nl          </vt:lpstr>
      <vt:lpstr>Accountability Hack 2017 </vt:lpstr>
      <vt:lpstr>Terugblik workshop:DCAT 1.1 </vt:lpstr>
      <vt:lpstr>Pauze</vt:lpstr>
      <vt:lpstr>Tweede dagdeel</vt:lpstr>
      <vt:lpstr>I-lab: een data-samenwerkingsomgeving voor onderzoekers  EPOS: een Europese infrastructuur voor open research data in de ‘Earth Sciences’ </vt:lpstr>
      <vt:lpstr>aansluiten op data.overheid.nl </vt:lpstr>
      <vt:lpstr>PowerPoint-presentatie</vt:lpstr>
      <vt:lpstr>Recente aansluiting </vt:lpstr>
      <vt:lpstr>Manier van aansluiten</vt:lpstr>
      <vt:lpstr>Aansluiten op data.overheid.nl</vt:lpstr>
      <vt:lpstr>Aansluiten op data.overheid.nl</vt:lpstr>
      <vt:lpstr>Interesse?</vt:lpstr>
      <vt:lpstr>Toepassing met open data </vt:lpstr>
      <vt:lpstr>Werkgroep Open Data &amp; SODA </vt:lpstr>
    </vt:vector>
  </TitlesOfParts>
  <Company>VKB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VKB02</dc:creator>
  <cp:lastModifiedBy>Inger Waling</cp:lastModifiedBy>
  <cp:revision>296</cp:revision>
  <cp:lastPrinted>2015-02-09T08:08:43Z</cp:lastPrinted>
  <dcterms:created xsi:type="dcterms:W3CDTF">2014-01-28T08:04:45Z</dcterms:created>
  <dcterms:modified xsi:type="dcterms:W3CDTF">2017-06-29T14:28:11Z</dcterms:modified>
</cp:coreProperties>
</file>