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12" r:id="rId2"/>
    <p:sldId id="513" r:id="rId3"/>
    <p:sldId id="526" r:id="rId4"/>
    <p:sldId id="514" r:id="rId5"/>
    <p:sldId id="527" r:id="rId6"/>
    <p:sldId id="528" r:id="rId7"/>
    <p:sldId id="530" r:id="rId8"/>
    <p:sldId id="555" r:id="rId9"/>
    <p:sldId id="534" r:id="rId10"/>
    <p:sldId id="535" r:id="rId11"/>
    <p:sldId id="536" r:id="rId12"/>
    <p:sldId id="537" r:id="rId13"/>
    <p:sldId id="542" r:id="rId14"/>
    <p:sldId id="552" r:id="rId15"/>
    <p:sldId id="538" r:id="rId16"/>
    <p:sldId id="553" r:id="rId17"/>
    <p:sldId id="554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44FE090-C370-4A40-8290-12C93E18F045}">
          <p14:sldIdLst>
            <p14:sldId id="512"/>
            <p14:sldId id="513"/>
            <p14:sldId id="526"/>
            <p14:sldId id="514"/>
            <p14:sldId id="527"/>
            <p14:sldId id="528"/>
            <p14:sldId id="530"/>
            <p14:sldId id="555"/>
            <p14:sldId id="534"/>
            <p14:sldId id="535"/>
            <p14:sldId id="536"/>
            <p14:sldId id="537"/>
            <p14:sldId id="542"/>
            <p14:sldId id="552"/>
            <p14:sldId id="538"/>
            <p14:sldId id="553"/>
            <p14:sldId id="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st, Anne-Marie (A.)" initials="P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7" autoAdjust="0"/>
    <p:restoredTop sz="94613" autoAdjust="0"/>
  </p:normalViewPr>
  <p:slideViewPr>
    <p:cSldViewPr snapToGrid="0" snapToObjects="1">
      <p:cViewPr varScale="1">
        <p:scale>
          <a:sx n="64" d="100"/>
          <a:sy n="64" d="100"/>
        </p:scale>
        <p:origin x="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86A71-4008-234F-84D7-C91C76C2443E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777C-BBCA-3344-B39E-BEC5FA91BFD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096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69C9-E828-FE47-9F46-397B00CD2DFB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DB9B-8D49-0645-ACF1-27555341287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189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Aantal datasets boven de 11.000, Drenthe datasets uit inventarisatie toegevoegd.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85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02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3613" y="577850"/>
            <a:ext cx="7854950" cy="1470025"/>
          </a:xfrm>
        </p:spPr>
        <p:txBody>
          <a:bodyPr>
            <a:normAutofit/>
          </a:bodyPr>
          <a:lstStyle>
            <a:lvl1pPr algn="r">
              <a:defRPr sz="3200" b="1">
                <a:latin typeface="Verdana"/>
                <a:cs typeface="Verdana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-15876" y="577850"/>
            <a:ext cx="754063" cy="365125"/>
          </a:xfrm>
        </p:spPr>
        <p:txBody>
          <a:bodyPr/>
          <a:lstStyle>
            <a:lvl1pPr algn="ctr">
              <a:defRPr sz="8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02D84A4-41A2-474B-A6B5-3F0686E70682}" type="datetime1">
              <a:rPr lang="nl-NL" smtClean="0"/>
              <a:pPr/>
              <a:t>28-9-2017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-7938" y="227012"/>
            <a:ext cx="746125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A3C3DFF9-C627-294B-919A-68C9A4762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55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B1CC-09C2-CF48-9799-9F39C935B52F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3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CFD-4FC8-1B4D-8696-E55501C8F754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98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F49-BDDD-8D4E-8480-94CB1516085B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7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2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4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4C6D-8C99-9440-80AB-3BAA346E9F66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3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7BB6-7A60-3F46-9B67-E92227D34EEA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7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EBB0-04AD-194B-9EC1-0FBD4436AB32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63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9FAC-FEF1-0141-82F8-ADCB181A3BE7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9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5DE-C264-414B-9309-A245D7FFFBA7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6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UBR_PP 2014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7750" y="2000250"/>
            <a:ext cx="7639050" cy="412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" y="577850"/>
            <a:ext cx="71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fld id="{3E93FB96-1EDF-2549-A5B6-8D200E4067E3}" type="datetime1">
              <a:rPr lang="nl-NL" smtClean="0"/>
              <a:pPr/>
              <a:t>28-9-2017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212725"/>
            <a:ext cx="722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fld id="{A3C3DFF9-C627-294B-919A-68C9A4762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6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j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j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ata@koop.overheid.n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B570-15A7-4F4A-B686-C608DF3AA34B}" type="datetime1">
              <a:rPr lang="nl-NL" smtClean="0"/>
              <a:pPr/>
              <a:t>28-9-2017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805969" y="3726768"/>
            <a:ext cx="391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2000" dirty="0">
              <a:latin typeface="Verdana"/>
              <a:cs typeface="Verdana"/>
            </a:endParaRPr>
          </a:p>
        </p:txBody>
      </p:sp>
      <p:pic>
        <p:nvPicPr>
          <p:cNvPr id="10" name="Afbeelding 9" descr="UBR_PP 2014 begin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6" y="7657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882521" y="3311270"/>
            <a:ext cx="4050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Verdana"/>
                <a:cs typeface="Verdana"/>
              </a:rPr>
              <a:t>Gebruikersbijeenkomst</a:t>
            </a:r>
          </a:p>
          <a:p>
            <a:r>
              <a:rPr lang="nl-NL" sz="2000" b="1" dirty="0">
                <a:latin typeface="Verdana"/>
                <a:cs typeface="Verdana"/>
              </a:rPr>
              <a:t>Data.overheid.nl</a:t>
            </a:r>
          </a:p>
          <a:p>
            <a:endParaRPr lang="nl-NL" sz="2000" b="1" dirty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882521" y="6117929"/>
            <a:ext cx="405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Verdana"/>
                <a:cs typeface="Verdana"/>
              </a:rPr>
              <a:t>Den Haag | 29 september 2017 </a:t>
            </a:r>
          </a:p>
        </p:txBody>
      </p:sp>
    </p:spTree>
    <p:extLst>
      <p:ext uri="{BB962C8B-B14F-4D97-AF65-F5344CB8AC3E}">
        <p14:creationId xmlns:p14="http://schemas.microsoft.com/office/powerpoint/2010/main" val="157741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A67D-40C7-41E5-A798-2A27B8D9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Praktijkbeproeving open data standaarden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89F736-5F20-4BF4-A13A-BA10D4912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Antoin</a:t>
            </a:r>
            <a:r>
              <a:rPr lang="nl-NL" dirty="0"/>
              <a:t> </a:t>
            </a:r>
            <a:r>
              <a:rPr lang="nl-NL" dirty="0" err="1"/>
              <a:t>Gribnau</a:t>
            </a:r>
            <a:r>
              <a:rPr lang="nl-NL" dirty="0"/>
              <a:t> &amp; Ageeth de Jager (KING)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19977C-064F-43D6-B20B-6C614D0A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B24234-6754-44B1-AE98-5FCA1EA0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2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991DE-E0DB-4D3A-A142-C9BEABAE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43596"/>
          </a:xfrm>
        </p:spPr>
        <p:txBody>
          <a:bodyPr/>
          <a:lstStyle/>
          <a:p>
            <a:r>
              <a:rPr lang="nl-NL" dirty="0"/>
              <a:t>Impact van de Algemene Verordening Gegevensbescherming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98A414-F7E2-4BB9-88B3-020B518AC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Lester </a:t>
            </a:r>
            <a:r>
              <a:rPr lang="nl-NL" dirty="0" err="1"/>
              <a:t>von</a:t>
            </a:r>
            <a:r>
              <a:rPr lang="nl-NL" dirty="0"/>
              <a:t> </a:t>
            </a:r>
            <a:r>
              <a:rPr lang="nl-NL" dirty="0" err="1"/>
              <a:t>Meijenfeldt</a:t>
            </a:r>
            <a:r>
              <a:rPr lang="nl-NL" dirty="0"/>
              <a:t> (Min. BZK)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3879E6-C15A-43F0-AED9-47FDB5B5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0C941D-A30A-4DC4-9455-6E22FE2A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5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4D590-73D3-43E7-8603-74501F75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Pauze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EADF3E-D79B-4E32-9BC4-78006DCE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522F38-3010-4230-AD66-8AE958EC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1B4909-80EF-45DC-8C1C-7E4DBBD5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37" y="942975"/>
            <a:ext cx="6401072" cy="312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74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B20E8-26D0-4F25-9738-3A7FD5AD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dagdeel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E56F5-4F84-4323-8E91-FAF5D890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15.00 - 15.10 	Erwin van Mierlo (CBS) – Pilot Open 						Data </a:t>
            </a:r>
            <a:r>
              <a:rPr lang="nl-NL" dirty="0" err="1"/>
              <a:t>stelseI</a:t>
            </a:r>
            <a:endParaRPr lang="nl-NL" dirty="0"/>
          </a:p>
          <a:p>
            <a:r>
              <a:rPr lang="nl-NL" dirty="0"/>
              <a:t>15.10 - 15.35 	Robin Hoogervorst &amp; Paula </a:t>
            </a:r>
            <a:r>
              <a:rPr lang="nl-NL" dirty="0" err="1"/>
              <a:t>IJland</a:t>
            </a:r>
            <a:r>
              <a:rPr lang="nl-NL" dirty="0"/>
              <a:t> 							(Universiteit Twente) - Datakompas: 						toepassing met Open Data</a:t>
            </a:r>
          </a:p>
          <a:p>
            <a:r>
              <a:rPr lang="nl-NL" dirty="0"/>
              <a:t>15.35 - 16.00 	Christiaan </a:t>
            </a:r>
            <a:r>
              <a:rPr lang="nl-NL" dirty="0" err="1"/>
              <a:t>Rasch</a:t>
            </a:r>
            <a:r>
              <a:rPr lang="nl-NL" dirty="0"/>
              <a:t> (Omgevingsalert) – 						Toepassing open data</a:t>
            </a:r>
          </a:p>
          <a:p>
            <a:r>
              <a:rPr lang="nl-NL" dirty="0"/>
              <a:t>16.00 - 16.15 	Paul </a:t>
            </a:r>
            <a:r>
              <a:rPr lang="nl-NL" dirty="0" err="1"/>
              <a:t>Suijkerbuijk</a:t>
            </a:r>
            <a:r>
              <a:rPr lang="nl-NL" dirty="0"/>
              <a:t> &amp; Marieke Schenk – 						Hergebruik Open 	Data</a:t>
            </a:r>
          </a:p>
          <a:p>
            <a:r>
              <a:rPr lang="nl-NL" dirty="0"/>
              <a:t>16.30 			</a:t>
            </a:r>
            <a:r>
              <a:rPr lang="nl-NL" b="1" dirty="0"/>
              <a:t>Borrel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E4754E-725E-4979-A005-913483E2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E02C73-1117-4118-B984-6D804A09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08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3186-CC2E-4200-9EDE-D2F63189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Pilot open data stelsel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8E7C77-FEA9-4577-BF42-DCFF08446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Erwin van Mierlo (CBS)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7578D7-9906-491B-B15F-0002E218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8AB8E9-CC45-4D78-9160-5132C671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41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98034-B094-479E-A1D3-B4D01939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Datakompas: Toepassing met open data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45A117-3E85-4D37-B1A0-A4BDBAEC4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0639"/>
            <a:ext cx="7772400" cy="1500187"/>
          </a:xfrm>
        </p:spPr>
        <p:txBody>
          <a:bodyPr/>
          <a:lstStyle/>
          <a:p>
            <a:r>
              <a:rPr lang="nl-NL" dirty="0"/>
              <a:t>Robin Hoogervorst &amp; Paula </a:t>
            </a:r>
            <a:r>
              <a:rPr lang="nl-NL" dirty="0" err="1"/>
              <a:t>Ijland</a:t>
            </a:r>
            <a:r>
              <a:rPr lang="nl-NL" dirty="0"/>
              <a:t> (Universiteit Twente)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9B5388-DD55-48C6-9550-E8BBAE74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737D8C-BBC3-45F2-AE7C-5DD396F2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01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3A968-E41F-4ED7-8F3E-7914F9E6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met open data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A3DD3C-7076-4952-8694-5CFC5373D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Christiaan </a:t>
            </a:r>
            <a:r>
              <a:rPr lang="nl-NL" dirty="0" err="1"/>
              <a:t>Rasch</a:t>
            </a:r>
            <a:r>
              <a:rPr lang="nl-NL" dirty="0"/>
              <a:t> (Omgevingsalert)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F66C87-8C3E-4C97-B0C8-660442C3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5A8A3B-BEFA-4A4F-BFAE-857BAAB4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4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459ED-07F8-4625-850D-F9E74BC8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Hergebruik Open Data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D087E4-3D0B-4073-9FB3-7B319EA81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Paul </a:t>
            </a:r>
            <a:r>
              <a:rPr lang="nl-NL" dirty="0" err="1"/>
              <a:t>Suijkerbuijk</a:t>
            </a:r>
            <a:r>
              <a:rPr lang="nl-NL" dirty="0"/>
              <a:t> &amp; Marieke Schenk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2621A-4D9B-484D-BE81-0B2F3ED4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0BB0F0-6C0A-4ED7-9622-0BC7012F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45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484" y="224550"/>
            <a:ext cx="7639050" cy="55452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9569" y="1404255"/>
            <a:ext cx="7133214" cy="5234067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13.15 - 13.30 	</a:t>
            </a:r>
            <a:r>
              <a:rPr lang="nl-NL" sz="1800" dirty="0" err="1"/>
              <a:t>Hayo</a:t>
            </a:r>
            <a:r>
              <a:rPr lang="nl-NL" sz="1800" dirty="0"/>
              <a:t> Schreijer (data.overheid.nl) - Introductie </a:t>
            </a:r>
          </a:p>
          <a:p>
            <a:r>
              <a:rPr lang="nl-NL" sz="1800" dirty="0"/>
              <a:t>13.30 - 13.55 	Joris-Jan de Vries (gemeente Haarlem)- Open Data in 					Haarlem </a:t>
            </a:r>
          </a:p>
          <a:p>
            <a:r>
              <a:rPr lang="nl-NL" sz="1800" dirty="0"/>
              <a:t>13.55 - 14.20 	Antoine </a:t>
            </a:r>
            <a:r>
              <a:rPr lang="nl-NL" sz="1800" dirty="0" err="1"/>
              <a:t>Gribnau</a:t>
            </a:r>
            <a:r>
              <a:rPr lang="nl-NL" sz="1800" dirty="0"/>
              <a:t> &amp; Ageeth de Jager  (KING) – 						Praktijkbeproeving Open Data standaarden</a:t>
            </a:r>
          </a:p>
          <a:p>
            <a:r>
              <a:rPr lang="nl-NL" sz="1800" dirty="0"/>
              <a:t>14.20 - 14.45 	Lester </a:t>
            </a:r>
            <a:r>
              <a:rPr lang="nl-NL" sz="1800" dirty="0" err="1"/>
              <a:t>von</a:t>
            </a:r>
            <a:r>
              <a:rPr lang="nl-NL" sz="1800" dirty="0"/>
              <a:t> </a:t>
            </a:r>
            <a:r>
              <a:rPr lang="nl-NL" sz="1800" dirty="0" err="1"/>
              <a:t>Meijenfeldt</a:t>
            </a:r>
            <a:r>
              <a:rPr lang="nl-NL" sz="1800" dirty="0"/>
              <a:t> (Min. BZK) – Impact van de 					Algemene Verordening Gegevensbescherming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b="1" dirty="0"/>
              <a:t>14.45 - 15.00	Pauze 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15.00 - 15.10 	Erwin van Mierlo (CBS) – Pilot Open Data </a:t>
            </a:r>
            <a:r>
              <a:rPr lang="nl-NL" sz="1800" dirty="0" err="1"/>
              <a:t>stelseI</a:t>
            </a:r>
            <a:endParaRPr lang="nl-NL" sz="1800" dirty="0"/>
          </a:p>
          <a:p>
            <a:r>
              <a:rPr lang="nl-NL" sz="1800" dirty="0"/>
              <a:t>15.10 - 15.35 	Robin Hoogervorst &amp; Paula </a:t>
            </a:r>
            <a:r>
              <a:rPr lang="nl-NL" sz="1800" dirty="0" err="1"/>
              <a:t>IJland</a:t>
            </a:r>
            <a:r>
              <a:rPr lang="nl-NL" sz="1800" dirty="0"/>
              <a:t> (Universiteit Twente)  				- Datakompas: toepassing met Open Data</a:t>
            </a:r>
          </a:p>
          <a:p>
            <a:r>
              <a:rPr lang="nl-NL" sz="1800" dirty="0"/>
              <a:t>15.35 - 16.00 	Christiaan </a:t>
            </a:r>
            <a:r>
              <a:rPr lang="nl-NL" sz="1800" dirty="0" err="1"/>
              <a:t>Rasch</a:t>
            </a:r>
            <a:r>
              <a:rPr lang="nl-NL" sz="1800" dirty="0"/>
              <a:t> (Omgevingsalert) – Toepassing open 					data</a:t>
            </a:r>
          </a:p>
          <a:p>
            <a:r>
              <a:rPr lang="nl-NL" sz="1800" dirty="0"/>
              <a:t>16.00 - 16.15 	Paul </a:t>
            </a:r>
            <a:r>
              <a:rPr lang="nl-NL" sz="1800" dirty="0" err="1"/>
              <a:t>Suijkerbuijk</a:t>
            </a:r>
            <a:r>
              <a:rPr lang="nl-NL" sz="1800" dirty="0"/>
              <a:t> &amp; Marieke Schenk – Hergebruik Open 				Data</a:t>
            </a:r>
          </a:p>
          <a:p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79A9C-DEFF-4318-A4F4-4670076B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28" y="577202"/>
            <a:ext cx="7956291" cy="1143000"/>
          </a:xfrm>
        </p:spPr>
        <p:txBody>
          <a:bodyPr/>
          <a:lstStyle/>
          <a:p>
            <a:r>
              <a:rPr lang="nl-NL" sz="4000" dirty="0"/>
              <a:t>16.30 afsluiting: borrel in </a:t>
            </a:r>
            <a:r>
              <a:rPr lang="nl-NL" sz="4000" dirty="0" err="1"/>
              <a:t>skylounge</a:t>
            </a:r>
            <a:endParaRPr lang="nl-NL" sz="400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A8426D-DB92-462C-B09E-D0DA7881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8E110A-618D-4199-A429-E6D57F5A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446B15-8BBB-4AC8-BC5F-B18D9895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49" y="1907462"/>
            <a:ext cx="7274651" cy="409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AAB2AA3-ADD3-4B80-AB18-404C085284D2}"/>
              </a:ext>
            </a:extLst>
          </p:cNvPr>
          <p:cNvSpPr/>
          <p:nvPr/>
        </p:nvSpPr>
        <p:spPr>
          <a:xfrm>
            <a:off x="3047805" y="5248339"/>
            <a:ext cx="3638938" cy="15022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Volgende gebruikersbijeenkomst</a:t>
            </a:r>
          </a:p>
          <a:p>
            <a:pPr algn="ctr"/>
            <a:r>
              <a:rPr lang="nl-NL" dirty="0"/>
              <a:t>Vrijdag 15 december</a:t>
            </a:r>
          </a:p>
        </p:txBody>
      </p:sp>
    </p:spTree>
    <p:extLst>
      <p:ext uri="{BB962C8B-B14F-4D97-AF65-F5344CB8AC3E}">
        <p14:creationId xmlns:p14="http://schemas.microsoft.com/office/powerpoint/2010/main" val="55097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Introductie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Hayo</a:t>
            </a:r>
            <a:r>
              <a:rPr lang="nl-NL" dirty="0"/>
              <a:t> Schreijer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80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86A6A6-2E2B-4A57-864A-DD28A4E6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4F9D54-AEB2-451F-82CB-C8BB77D1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9F95278-1471-45E0-B200-19AFE0C7B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4719" y="760412"/>
            <a:ext cx="9899293" cy="6018075"/>
          </a:xfrm>
        </p:spPr>
      </p:pic>
    </p:spTree>
    <p:extLst>
      <p:ext uri="{BB962C8B-B14F-4D97-AF65-F5344CB8AC3E}">
        <p14:creationId xmlns:p14="http://schemas.microsoft.com/office/powerpoint/2010/main" val="37857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22F81B-682A-43C3-9D63-DDDDC5FE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3633F2-AA21-4C17-9173-76DB90E6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0551339-68B4-4AFA-B708-53EC3AFD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92" y="130011"/>
            <a:ext cx="7639050" cy="1143000"/>
          </a:xfrm>
        </p:spPr>
        <p:txBody>
          <a:bodyPr/>
          <a:lstStyle/>
          <a:p>
            <a:r>
              <a:rPr lang="nl-NL" dirty="0"/>
              <a:t>Toename in dataverzoeken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79DB8AD-B4DD-4DC3-960F-0FA5152FC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123" y="1371600"/>
            <a:ext cx="8116217" cy="5103199"/>
          </a:xfrm>
        </p:spPr>
      </p:pic>
    </p:spTree>
    <p:extLst>
      <p:ext uri="{BB962C8B-B14F-4D97-AF65-F5344CB8AC3E}">
        <p14:creationId xmlns:p14="http://schemas.microsoft.com/office/powerpoint/2010/main" val="277494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4A571-256E-4706-A3A9-A4A2F544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240069"/>
            <a:ext cx="7639050" cy="1143000"/>
          </a:xfrm>
        </p:spPr>
        <p:txBody>
          <a:bodyPr/>
          <a:lstStyle/>
          <a:p>
            <a:r>
              <a:rPr lang="nl-NL" dirty="0"/>
              <a:t>Workshop publiceren open data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3CB520-351F-4077-A767-01D6D6BF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02EFC5-C091-4B64-A23A-795178EB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D30E28-5A65-4772-B931-66BCB315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Vanochtend voor de bijeenkomst </a:t>
            </a:r>
          </a:p>
          <a:p>
            <a:r>
              <a:rPr lang="nl-NL" dirty="0"/>
              <a:t>Wat heb je nodig om (open) data te publiceren?</a:t>
            </a:r>
          </a:p>
          <a:p>
            <a:r>
              <a:rPr lang="nl-NL" dirty="0"/>
              <a:t>Niet geweest, toch informatie nodig? Neem contact met ons op </a:t>
            </a:r>
            <a:r>
              <a:rPr lang="nl-NL" dirty="0">
                <a:hlinkClick r:id="rId2"/>
              </a:rPr>
              <a:t>data@koop.overheid.nl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983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82F0C-5889-4E9B-A28E-083A074B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pijplijn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4E565B-F9BD-4B85-80A6-D0AFE7EC3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Koppeling gemeente Arnhem op productie</a:t>
            </a:r>
          </a:p>
          <a:p>
            <a:r>
              <a:rPr lang="nl-NL" dirty="0"/>
              <a:t>DCAT 1.1</a:t>
            </a:r>
          </a:p>
          <a:p>
            <a:r>
              <a:rPr lang="nl-NL" dirty="0"/>
              <a:t>High </a:t>
            </a:r>
            <a:r>
              <a:rPr lang="nl-NL" dirty="0" err="1"/>
              <a:t>value</a:t>
            </a:r>
            <a:r>
              <a:rPr lang="nl-NL" dirty="0"/>
              <a:t> datalijst review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B3B2D6-F557-4F58-9338-BCAD562A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F6E99D-73F0-411E-BE69-24024948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68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45DE2-1927-4D67-9A75-D9F3C7F3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data in Haarlem							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E90D3B-6C56-4F3B-AD8D-474E4212E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Joris-Jan de Vries (Gemeente Haarlem)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C2195-1216-459B-8896-54747BFE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ACEE2A-C40C-4EEC-806F-DA721FA3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6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30733</TotalTime>
  <Words>222</Words>
  <Application>Microsoft Office PowerPoint</Application>
  <PresentationFormat>Diavoorstelling (4:3)</PresentationFormat>
  <Paragraphs>89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Office-thema</vt:lpstr>
      <vt:lpstr>PowerPoint-presentatie</vt:lpstr>
      <vt:lpstr>Programma</vt:lpstr>
      <vt:lpstr>16.30 afsluiting: borrel in skylounge</vt:lpstr>
      <vt:lpstr>1. Introductie </vt:lpstr>
      <vt:lpstr>PowerPoint-presentatie</vt:lpstr>
      <vt:lpstr>Toename in dataverzoeken</vt:lpstr>
      <vt:lpstr>Workshop publiceren open data</vt:lpstr>
      <vt:lpstr>In de pijplijn </vt:lpstr>
      <vt:lpstr>Open data in Haarlem        </vt:lpstr>
      <vt:lpstr>Praktijkbeproeving open data standaarden </vt:lpstr>
      <vt:lpstr>Impact van de Algemene Verordening Gegevensbescherming </vt:lpstr>
      <vt:lpstr>Pauze</vt:lpstr>
      <vt:lpstr>Tweede dagdeel</vt:lpstr>
      <vt:lpstr>Pilot open data stelsel </vt:lpstr>
      <vt:lpstr>Datakompas: Toepassing met open data</vt:lpstr>
      <vt:lpstr>Toepassing met open data </vt:lpstr>
      <vt:lpstr>Hergebruik Open Data </vt:lpstr>
    </vt:vector>
  </TitlesOfParts>
  <Company>VKB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VKB02</dc:creator>
  <cp:lastModifiedBy>Gebruiker</cp:lastModifiedBy>
  <cp:revision>299</cp:revision>
  <cp:lastPrinted>2015-02-09T08:08:43Z</cp:lastPrinted>
  <dcterms:created xsi:type="dcterms:W3CDTF">2014-01-28T08:04:45Z</dcterms:created>
  <dcterms:modified xsi:type="dcterms:W3CDTF">2017-09-28T13:51:38Z</dcterms:modified>
</cp:coreProperties>
</file>