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87" r:id="rId6"/>
    <p:sldId id="262" r:id="rId7"/>
    <p:sldId id="263" r:id="rId8"/>
    <p:sldId id="292" r:id="rId9"/>
    <p:sldId id="294" r:id="rId10"/>
    <p:sldId id="296" r:id="rId11"/>
    <p:sldId id="297" r:id="rId12"/>
    <p:sldId id="298" r:id="rId13"/>
    <p:sldId id="299" r:id="rId14"/>
    <p:sldId id="285" r:id="rId15"/>
    <p:sldId id="288" r:id="rId16"/>
    <p:sldId id="289" r:id="rId17"/>
    <p:sldId id="290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Raleway" panose="020B060402020202020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70"/>
  </p:normalViewPr>
  <p:slideViewPr>
    <p:cSldViewPr snapToGrid="0">
      <p:cViewPr varScale="1">
        <p:scale>
          <a:sx n="63" d="100"/>
          <a:sy n="63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92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Jelle pakt over </a:t>
            </a: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670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884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98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2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371725" y="840300"/>
            <a:ext cx="6331500" cy="20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390267" y="4317933"/>
            <a:ext cx="6331500" cy="16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1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66;p11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739800"/>
            <a:ext cx="7436100" cy="20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53950" y="3892600"/>
            <a:ext cx="74361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1047750" y="2000250"/>
            <a:ext cx="76392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4762" y="577850"/>
            <a:ext cx="7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0" y="212725"/>
            <a:ext cx="72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>
  <p:cSld name="SECTION_HEADER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4762" y="577850"/>
            <a:ext cx="7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0" y="212725"/>
            <a:ext cx="72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3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3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06425" y="2409100"/>
            <a:ext cx="8296800" cy="20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4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4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4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5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5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5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2400303" y="2136900"/>
            <a:ext cx="30714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650572" y="2136900"/>
            <a:ext cx="30714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7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319500" y="1248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19500" y="2462405"/>
            <a:ext cx="28080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8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83103" y="949521"/>
            <a:ext cx="6244200" cy="51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167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65500" y="1863133"/>
            <a:ext cx="4045200" cy="175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65500" y="364716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0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10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28017" y="5634700"/>
            <a:ext cx="8388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4882521" y="3311270"/>
            <a:ext cx="4050175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047025" y="981575"/>
            <a:ext cx="76563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nl-NL" dirty="0"/>
              <a:t>Gebruikersbijeenkomst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nl-NL" dirty="0"/>
              <a:t>Data.overheid.nl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 dirty="0"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2392289" y="5196029"/>
            <a:ext cx="63315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</a:pPr>
            <a:r>
              <a:rPr lang="nl-NL" dirty="0"/>
              <a:t>Team Data.overheid.nl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</a:pPr>
            <a:r>
              <a:rPr lang="nl-NL" dirty="0"/>
              <a:t>22 November 2019</a:t>
            </a:r>
            <a:endParaRPr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fld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805969" y="3726768"/>
            <a:ext cx="39178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4882521" y="6117929"/>
            <a:ext cx="40501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Den Haag | 23 november 2018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CBEA4-EAAC-4BE9-97F7-45880613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data.overheid.nl quiz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266F2C-47FF-41C4-B99B-B68884842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/>
              <a:t>Welke twee organisaties zijn sinds de vorige gebruikersbijeenkomst automatisch aangesloten op data.overheid.nl?</a:t>
            </a:r>
          </a:p>
          <a:p>
            <a:endParaRPr lang="nl-NL" sz="2400" dirty="0"/>
          </a:p>
          <a:p>
            <a:r>
              <a:rPr lang="nl-NL" sz="2400" dirty="0"/>
              <a:t>A: DUO &amp; Gemeente Eindhoven</a:t>
            </a:r>
          </a:p>
          <a:p>
            <a:r>
              <a:rPr lang="nl-NL" sz="2400" dirty="0"/>
              <a:t>B: Gemeente Assen &amp; DUO</a:t>
            </a:r>
          </a:p>
          <a:p>
            <a:r>
              <a:rPr lang="nl-NL" sz="2400" dirty="0"/>
              <a:t>C: De Nederlandsche Bank &amp; DUO</a:t>
            </a:r>
          </a:p>
          <a:p>
            <a:r>
              <a:rPr lang="nl-NL" sz="2400" dirty="0"/>
              <a:t>D: Gemeente Assen &amp; Gemeente Almere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CCDF0E-43F2-4C4A-94DD-D0A0946D4D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40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CBEA4-EAAC-4BE9-97F7-45880613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data.overheid.nl quiz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266F2C-47FF-41C4-B99B-B68884842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/>
              <a:t>Is data.overheid.nl ook Engelstalig beschikbaar?</a:t>
            </a:r>
          </a:p>
          <a:p>
            <a:endParaRPr lang="nl-NL" sz="2400" dirty="0"/>
          </a:p>
          <a:p>
            <a:r>
              <a:rPr lang="nl-NL" sz="2400" dirty="0"/>
              <a:t>A: Ja</a:t>
            </a:r>
          </a:p>
          <a:p>
            <a:r>
              <a:rPr lang="nl-NL" sz="2400" dirty="0"/>
              <a:t>B: Nee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CCDF0E-43F2-4C4A-94DD-D0A0946D4D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71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CBEA4-EAAC-4BE9-97F7-45880613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data.overheid.nl quiz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266F2C-47FF-41C4-B99B-B68884842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/>
              <a:t>Welke data </a:t>
            </a:r>
            <a:r>
              <a:rPr lang="nl-NL" sz="2400" dirty="0" err="1"/>
              <a:t>communities</a:t>
            </a:r>
            <a:r>
              <a:rPr lang="nl-NL" sz="2400" dirty="0"/>
              <a:t> gaan zichtbaar worden op data.overheid.nl?</a:t>
            </a:r>
          </a:p>
          <a:p>
            <a:endParaRPr lang="nl-NL" sz="2400" dirty="0"/>
          </a:p>
          <a:p>
            <a:r>
              <a:rPr lang="nl-NL" sz="2400" dirty="0"/>
              <a:t>A: Mobiliteit &amp; Economie</a:t>
            </a:r>
          </a:p>
          <a:p>
            <a:r>
              <a:rPr lang="nl-NL" sz="2400" dirty="0"/>
              <a:t>B: Economie &amp; Financiën</a:t>
            </a:r>
          </a:p>
          <a:p>
            <a:r>
              <a:rPr lang="nl-NL" sz="2400" dirty="0"/>
              <a:t>C: Mobiliteit &amp; Onderwijs</a:t>
            </a:r>
          </a:p>
          <a:p>
            <a:r>
              <a:rPr lang="nl-NL" sz="2400" dirty="0"/>
              <a:t>D: Onderwijs &amp; Economie</a:t>
            </a:r>
          </a:p>
          <a:p>
            <a:r>
              <a:rPr lang="nl-NL" sz="2400" dirty="0"/>
              <a:t>E: Criminaliteit &amp; Onderwijs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CCDF0E-43F2-4C4A-94DD-D0A0946D4D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43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CBEA4-EAAC-4BE9-97F7-45880613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data.overheid.nl quiz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266F2C-47FF-41C4-B99B-B68884842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/>
              <a:t>Hoeveel data-eigenaren kent data.overheid.nl eigenlijk?</a:t>
            </a:r>
          </a:p>
          <a:p>
            <a:endParaRPr lang="nl-NL" sz="2400" dirty="0"/>
          </a:p>
          <a:p>
            <a:r>
              <a:rPr lang="nl-NL" sz="2400" dirty="0"/>
              <a:t>A: 154</a:t>
            </a:r>
          </a:p>
          <a:p>
            <a:r>
              <a:rPr lang="nl-NL" sz="2400" dirty="0"/>
              <a:t>B: 167</a:t>
            </a:r>
          </a:p>
          <a:p>
            <a:r>
              <a:rPr lang="nl-NL" sz="2400" dirty="0"/>
              <a:t>C: 171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CCDF0E-43F2-4C4A-94DD-D0A0946D4D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62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FF031-EBAD-47E8-9296-2B8A4424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de pijplijn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FF6A4D-B0F7-4BB3-A1BF-65EED85B8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800" dirty="0"/>
              <a:t>Focus op </a:t>
            </a:r>
            <a:r>
              <a:rPr lang="nl-NL" sz="2800" dirty="0" err="1"/>
              <a:t>communities</a:t>
            </a:r>
            <a:r>
              <a:rPr lang="nl-NL" sz="2800" dirty="0"/>
              <a:t> van data</a:t>
            </a:r>
          </a:p>
          <a:p>
            <a:pPr marL="114300" indent="0">
              <a:buNone/>
            </a:pPr>
            <a:r>
              <a:rPr lang="nl-NL" sz="2800" dirty="0"/>
              <a:t>1. Hoe kan data.overheid.nl deze </a:t>
            </a:r>
            <a:r>
              <a:rPr lang="nl-NL" sz="2800" dirty="0" err="1"/>
              <a:t>communities</a:t>
            </a:r>
            <a:r>
              <a:rPr lang="nl-NL" sz="2800" dirty="0"/>
              <a:t> het beste ondersteunen?</a:t>
            </a:r>
          </a:p>
          <a:p>
            <a:pPr marL="114300" indent="0">
              <a:buNone/>
            </a:pPr>
            <a:r>
              <a:rPr lang="nl-NL" sz="2800" dirty="0"/>
              <a:t>2. Wat wil de </a:t>
            </a:r>
            <a:r>
              <a:rPr lang="nl-NL" sz="2800" dirty="0" err="1"/>
              <a:t>hergebruiker</a:t>
            </a:r>
            <a:r>
              <a:rPr lang="nl-NL" sz="2800" dirty="0"/>
              <a:t>?</a:t>
            </a:r>
          </a:p>
          <a:p>
            <a:pPr marL="114300" indent="0">
              <a:buNone/>
            </a:pPr>
            <a:endParaRPr lang="nl-NL" sz="2800" dirty="0"/>
          </a:p>
          <a:p>
            <a:r>
              <a:rPr lang="nl-NL" sz="2800" dirty="0"/>
              <a:t>Meer inzicht in de data geven</a:t>
            </a:r>
          </a:p>
          <a:p>
            <a:endParaRPr lang="nl-NL" sz="2800" dirty="0"/>
          </a:p>
          <a:p>
            <a:r>
              <a:rPr lang="nl-NL" sz="2800" dirty="0"/>
              <a:t>Visualisatie van datasets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F9AE1B-5DE8-4953-B996-5E30CEC651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04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Programma</a:t>
            </a: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4294967295"/>
          </p:nvPr>
        </p:nvSpPr>
        <p:spPr>
          <a:xfrm>
            <a:off x="497323" y="1513575"/>
            <a:ext cx="8549375" cy="4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13.00 - 13.15 	Jelle Verburg (data.overheid.nl) 						– Introductie &amp; nieuwste ontwikkelingen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13.15 – 13.45	</a:t>
            </a:r>
            <a:r>
              <a:rPr lang="nl-NL" sz="2000" dirty="0">
                <a:solidFill>
                  <a:schemeClr val="accent5"/>
                </a:solidFill>
              </a:rPr>
              <a:t>Gianfranco </a:t>
            </a:r>
            <a:r>
              <a:rPr lang="nl-NL" sz="2000" dirty="0" err="1">
                <a:solidFill>
                  <a:schemeClr val="accent5"/>
                </a:solidFill>
              </a:rPr>
              <a:t>Cecconi</a:t>
            </a:r>
            <a:r>
              <a:rPr lang="nl-NL" sz="2000" dirty="0">
                <a:solidFill>
                  <a:schemeClr val="accent5"/>
                </a:solidFill>
              </a:rPr>
              <a:t> &amp; Marit Blank (EDP) – Data 				</a:t>
            </a:r>
            <a:r>
              <a:rPr lang="nl-NL" sz="2000" dirty="0" err="1">
                <a:solidFill>
                  <a:schemeClr val="accent5"/>
                </a:solidFill>
              </a:rPr>
              <a:t>Sharing</a:t>
            </a:r>
            <a:r>
              <a:rPr lang="nl-NL" sz="2000" dirty="0">
                <a:solidFill>
                  <a:schemeClr val="accent5"/>
                </a:solidFill>
              </a:rPr>
              <a:t> in Europa</a:t>
            </a:r>
            <a:endParaRPr dirty="0">
              <a:solidFill>
                <a:schemeClr val="accent5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13.45 - 14.00 	Verplaatsen naar workshopzalen	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14.00 - 14.45 	Workshopronde 1</a:t>
            </a: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b="1" dirty="0"/>
              <a:t>14.45 - 15.00		Pauze/verplaatsen naar workshopzalen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15.00 - 15.45 	Workshopronde 2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15.45 - 16.00 	Verplaatsen naar </a:t>
            </a:r>
            <a:r>
              <a:rPr lang="nl-NL" sz="2000" dirty="0" err="1"/>
              <a:t>Skylounge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16.00 - ………. 	Afsluiting, </a:t>
            </a:r>
            <a:r>
              <a:rPr lang="nl-NL" sz="2000" dirty="0" err="1"/>
              <a:t>wrap</a:t>
            </a:r>
            <a:r>
              <a:rPr lang="nl-NL" sz="2000" dirty="0"/>
              <a:t>-up en …..</a:t>
            </a:r>
            <a:endParaRPr sz="1800" dirty="0"/>
          </a:p>
          <a:p>
            <a:pPr marL="342900" lvl="0" indent="-228600" algn="l" rtl="0"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85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Indeling Workshopronde 1</a:t>
            </a: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95425" y="1544320"/>
            <a:ext cx="7791525" cy="531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2400" dirty="0"/>
              <a:t>Martijn van Warmoeskerken (Min. AZ): </a:t>
            </a:r>
            <a:r>
              <a:rPr lang="nl-NL" sz="2400" dirty="0" err="1"/>
              <a:t>Deda</a:t>
            </a:r>
            <a:r>
              <a:rPr lang="nl-NL" sz="2400" dirty="0"/>
              <a:t> sessie – </a:t>
            </a:r>
            <a:r>
              <a:rPr lang="nl-NL" sz="2400" b="1" dirty="0"/>
              <a:t>Friesland zaal (N36-02)</a:t>
            </a:r>
            <a:endParaRPr sz="2400" b="1" dirty="0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2400" dirty="0"/>
              <a:t>Robin Hoogervorst &amp; Cynthia </a:t>
            </a:r>
            <a:r>
              <a:rPr lang="nl-NL" sz="2400" dirty="0" err="1"/>
              <a:t>Wertwijn</a:t>
            </a:r>
            <a:r>
              <a:rPr lang="nl-NL" sz="2400" dirty="0"/>
              <a:t> (Data-Kompas): AVG &amp; Data delen  - </a:t>
            </a:r>
            <a:r>
              <a:rPr lang="nl-NL" sz="2400" b="1" dirty="0"/>
              <a:t>Noord-Brabant zaal (N36-10)</a:t>
            </a:r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2400" dirty="0"/>
              <a:t>Arthur </a:t>
            </a:r>
            <a:r>
              <a:rPr lang="nl-NL" sz="2400" dirty="0" err="1"/>
              <a:t>Maring</a:t>
            </a:r>
            <a:r>
              <a:rPr lang="nl-NL" sz="2400" dirty="0"/>
              <a:t> (</a:t>
            </a:r>
            <a:r>
              <a:rPr lang="nl-NL" sz="2400" dirty="0" err="1"/>
              <a:t>Talking</a:t>
            </a:r>
            <a:r>
              <a:rPr lang="nl-NL" sz="2400" dirty="0"/>
              <a:t> Traffic): Gebruik van data binnen het mobiliteitsdomein – </a:t>
            </a:r>
            <a:r>
              <a:rPr lang="nl-NL" sz="2400" b="1" dirty="0"/>
              <a:t>Flevoland zaal (N36-05)</a:t>
            </a:r>
            <a:endParaRPr sz="2400" dirty="0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2400" dirty="0"/>
              <a:t>Data.overheid.nl &amp; Open State Foundation: Werking data </a:t>
            </a:r>
            <a:r>
              <a:rPr lang="nl-NL" sz="2400" dirty="0" err="1"/>
              <a:t>communities</a:t>
            </a:r>
            <a:r>
              <a:rPr lang="nl-NL" sz="2400" dirty="0"/>
              <a:t> – </a:t>
            </a:r>
            <a:r>
              <a:rPr lang="nl-NL" sz="2400" b="1" dirty="0"/>
              <a:t>Drenthe zaal (N36-03)</a:t>
            </a:r>
            <a:endParaRPr sz="2400" b="1" dirty="0"/>
          </a:p>
          <a:p>
            <a:pPr marL="342900" lvl="0" indent="-88900" algn="l" rtl="0"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4000"/>
              <a:buNone/>
            </a:pP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58133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Indeling Workshopronde 2</a:t>
            </a: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95425" y="1544320"/>
            <a:ext cx="7791525" cy="531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2400" dirty="0"/>
              <a:t>Martijn van Warmoeskerken (Min. AZ): </a:t>
            </a:r>
            <a:r>
              <a:rPr lang="nl-NL" sz="2400" dirty="0" err="1"/>
              <a:t>Deda</a:t>
            </a:r>
            <a:r>
              <a:rPr lang="nl-NL" sz="2400" dirty="0"/>
              <a:t> sessie – </a:t>
            </a:r>
            <a:r>
              <a:rPr lang="nl-NL" sz="2400" b="1" dirty="0"/>
              <a:t>Friesland zaal (N36-02)</a:t>
            </a:r>
            <a:endParaRPr sz="2400" b="1" dirty="0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2400" dirty="0"/>
              <a:t>Robin Hoogervorst &amp; Cynthia </a:t>
            </a:r>
            <a:r>
              <a:rPr lang="nl-NL" sz="2400" dirty="0" err="1"/>
              <a:t>Wertwijn</a:t>
            </a:r>
            <a:r>
              <a:rPr lang="nl-NL" sz="2400" dirty="0"/>
              <a:t> (Data-Kompas): Impact van data op jouw strategie  - </a:t>
            </a:r>
            <a:r>
              <a:rPr lang="nl-NL" sz="2400" b="1" dirty="0"/>
              <a:t>Noord-Brabant zaal (N36-10)</a:t>
            </a:r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2400" dirty="0"/>
              <a:t>Arthur </a:t>
            </a:r>
            <a:r>
              <a:rPr lang="nl-NL" sz="2400" dirty="0" err="1"/>
              <a:t>Maring</a:t>
            </a:r>
            <a:r>
              <a:rPr lang="nl-NL" sz="2400" dirty="0"/>
              <a:t> (</a:t>
            </a:r>
            <a:r>
              <a:rPr lang="nl-NL" sz="2400" dirty="0" err="1"/>
              <a:t>Talking</a:t>
            </a:r>
            <a:r>
              <a:rPr lang="nl-NL" sz="2400" dirty="0"/>
              <a:t> Traffic): Gebruik van data binnen het mobiliteitsdomein – </a:t>
            </a:r>
            <a:r>
              <a:rPr lang="nl-NL" sz="2400" b="1" dirty="0"/>
              <a:t>Flevoland zaal (N36-05)</a:t>
            </a:r>
            <a:endParaRPr sz="2400" dirty="0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2400" dirty="0"/>
              <a:t>Data.overheid.nl &amp; Open State Foundation: Werking data </a:t>
            </a:r>
            <a:r>
              <a:rPr lang="nl-NL" sz="2400" dirty="0" err="1"/>
              <a:t>communities</a:t>
            </a:r>
            <a:r>
              <a:rPr lang="nl-NL" sz="2400" dirty="0"/>
              <a:t> – </a:t>
            </a:r>
            <a:r>
              <a:rPr lang="nl-NL" sz="2400" b="1" dirty="0"/>
              <a:t>Drenthe zaal (N36-03)</a:t>
            </a:r>
            <a:endParaRPr sz="2400" b="1" dirty="0"/>
          </a:p>
          <a:p>
            <a:pPr marL="342900" lvl="0" indent="-88900" algn="l" rtl="0"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4000"/>
              <a:buNone/>
            </a:pP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242887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Programma</a:t>
            </a: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4294967295"/>
          </p:nvPr>
        </p:nvSpPr>
        <p:spPr>
          <a:xfrm>
            <a:off x="497323" y="1513575"/>
            <a:ext cx="8549375" cy="4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13.00 - 13.15 	Jelle Verburg (data.overheid.nl) 						– Introductie &amp; nieuwste ontwikkelingen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13.15 – 13.45	Gianfranco </a:t>
            </a:r>
            <a:r>
              <a:rPr lang="nl-NL" sz="2000" dirty="0" err="1"/>
              <a:t>Cecconi</a:t>
            </a:r>
            <a:r>
              <a:rPr lang="nl-NL" sz="2000" dirty="0"/>
              <a:t> &amp; Marit Blank (EDP) – Data 				</a:t>
            </a:r>
            <a:r>
              <a:rPr lang="nl-NL" sz="2000" dirty="0" err="1"/>
              <a:t>Sharing</a:t>
            </a:r>
            <a:r>
              <a:rPr lang="nl-NL" sz="2000" dirty="0"/>
              <a:t> in Europa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13.45 - 14.00 	Verplaatsen naar workshopzalen	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14.00 - 14.45 	Workshopronde 1</a:t>
            </a: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b="1" dirty="0"/>
              <a:t>14.45 - 15.00		Pauze/verplaatsen naar workshopzalen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15.00 - 15.45 	Workshopronde 2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15.45 - 16.00 	Verplaatsen naar </a:t>
            </a:r>
            <a:r>
              <a:rPr lang="nl-NL" sz="2000" dirty="0" err="1"/>
              <a:t>Skylounge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16.00 - ………. 	Afsluiting, </a:t>
            </a:r>
            <a:r>
              <a:rPr lang="nl-NL" sz="2000" dirty="0" err="1"/>
              <a:t>wrap</a:t>
            </a:r>
            <a:r>
              <a:rPr lang="nl-NL" sz="2000" dirty="0"/>
              <a:t>-up en …..</a:t>
            </a:r>
            <a:endParaRPr sz="1800" dirty="0"/>
          </a:p>
          <a:p>
            <a:pPr marL="342900" lvl="0" indent="-228600" algn="l" rtl="0"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889128" y="371475"/>
            <a:ext cx="795629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nl-NL" sz="4000" dirty="0"/>
              <a:t>16.00 afsluiting: borrel in de </a:t>
            </a:r>
            <a:r>
              <a:rPr lang="nl-NL" sz="4000" dirty="0" err="1"/>
              <a:t>Skylounge</a:t>
            </a:r>
            <a:r>
              <a:rPr lang="nl-NL" sz="4000" dirty="0"/>
              <a:t> (Noord toren)!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949" y="1907462"/>
            <a:ext cx="7274651" cy="409199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1" name="Google Shape;111;p18"/>
          <p:cNvSpPr/>
          <p:nvPr/>
        </p:nvSpPr>
        <p:spPr>
          <a:xfrm>
            <a:off x="2262000" y="5156750"/>
            <a:ext cx="4620000" cy="1502100"/>
          </a:xfrm>
          <a:prstGeom prst="rect">
            <a:avLst/>
          </a:prstGeom>
          <a:gradFill>
            <a:gsLst>
              <a:gs pos="0">
                <a:srgbClr val="CB6008"/>
              </a:gs>
              <a:gs pos="48000">
                <a:srgbClr val="F6984A"/>
              </a:gs>
              <a:gs pos="100000">
                <a:srgbClr val="FABF8E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Oud en vertrouwd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Indeling Workshopronde 1</a:t>
            </a: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95425" y="1544320"/>
            <a:ext cx="7791525" cy="531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2400" dirty="0"/>
              <a:t>Martijn van Warmoeskerken (Min. AZ): </a:t>
            </a:r>
            <a:r>
              <a:rPr lang="nl-NL" sz="2400" dirty="0" err="1"/>
              <a:t>Deda</a:t>
            </a:r>
            <a:r>
              <a:rPr lang="nl-NL" sz="2400" dirty="0"/>
              <a:t> sessie – </a:t>
            </a:r>
            <a:r>
              <a:rPr lang="nl-NL" sz="2400" b="1" dirty="0"/>
              <a:t>Friesland zaal (N36-02)</a:t>
            </a:r>
            <a:endParaRPr sz="2400" b="1" dirty="0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2400" dirty="0"/>
              <a:t>Robin Hoogervorst &amp; Cynthia </a:t>
            </a:r>
            <a:r>
              <a:rPr lang="nl-NL" sz="2400" dirty="0" err="1"/>
              <a:t>Wertwijn</a:t>
            </a:r>
            <a:r>
              <a:rPr lang="nl-NL" sz="2400" dirty="0"/>
              <a:t> (Data-Kompas): AVG &amp; Data delen  - </a:t>
            </a:r>
            <a:r>
              <a:rPr lang="nl-NL" sz="2400" b="1" dirty="0"/>
              <a:t>Noord-Brabant zaal (N36-10)</a:t>
            </a:r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2400" dirty="0"/>
              <a:t>Arthur </a:t>
            </a:r>
            <a:r>
              <a:rPr lang="nl-NL" sz="2400" dirty="0" err="1"/>
              <a:t>Maring</a:t>
            </a:r>
            <a:r>
              <a:rPr lang="nl-NL" sz="2400" dirty="0"/>
              <a:t> (</a:t>
            </a:r>
            <a:r>
              <a:rPr lang="nl-NL" sz="2400" dirty="0" err="1"/>
              <a:t>Talking</a:t>
            </a:r>
            <a:r>
              <a:rPr lang="nl-NL" sz="2400" dirty="0"/>
              <a:t> Traffic): Gebruik van data binnen het mobiliteitsdomein – </a:t>
            </a:r>
            <a:r>
              <a:rPr lang="nl-NL" sz="2400" b="1" dirty="0"/>
              <a:t>Flevoland zaal (N36-05)</a:t>
            </a:r>
            <a:endParaRPr sz="2400" dirty="0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2400" dirty="0"/>
              <a:t>Data.overheid.nl &amp; Open State Foundation: Werking data </a:t>
            </a:r>
            <a:r>
              <a:rPr lang="nl-NL" sz="2400" dirty="0" err="1"/>
              <a:t>communities</a:t>
            </a:r>
            <a:r>
              <a:rPr lang="nl-NL" sz="2400" dirty="0"/>
              <a:t> – </a:t>
            </a:r>
            <a:r>
              <a:rPr lang="nl-NL" sz="2400" b="1" dirty="0"/>
              <a:t>Drenthe zaal (N36-03)</a:t>
            </a:r>
            <a:endParaRPr sz="2400" b="1" dirty="0"/>
          </a:p>
          <a:p>
            <a:pPr marL="342900" lvl="0" indent="-88900" algn="l" rtl="0"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4000"/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Indeling Workshopronde 2</a:t>
            </a: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95425" y="1544320"/>
            <a:ext cx="7791525" cy="531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2400" dirty="0"/>
              <a:t>Martijn van Warmoeskerken (Min. AZ): </a:t>
            </a:r>
            <a:r>
              <a:rPr lang="nl-NL" sz="2400" dirty="0" err="1"/>
              <a:t>Deda</a:t>
            </a:r>
            <a:r>
              <a:rPr lang="nl-NL" sz="2400" dirty="0"/>
              <a:t> sessie – </a:t>
            </a:r>
            <a:r>
              <a:rPr lang="nl-NL" sz="2400" b="1" dirty="0"/>
              <a:t>Friesland zaal (N36-02)</a:t>
            </a:r>
            <a:endParaRPr sz="2400" b="1" dirty="0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2400" dirty="0"/>
              <a:t>Robin Hoogervorst &amp; Cynthia </a:t>
            </a:r>
            <a:r>
              <a:rPr lang="nl-NL" sz="2400" dirty="0" err="1"/>
              <a:t>Wertwijn</a:t>
            </a:r>
            <a:r>
              <a:rPr lang="nl-NL" sz="2400" dirty="0"/>
              <a:t> (Data-Kompas): Impact van data op jouw strategie  - </a:t>
            </a:r>
            <a:r>
              <a:rPr lang="nl-NL" sz="2400" b="1" dirty="0"/>
              <a:t>Noord-Brabant zaal (N36-10)</a:t>
            </a:r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2400" dirty="0"/>
              <a:t>Arthur </a:t>
            </a:r>
            <a:r>
              <a:rPr lang="nl-NL" sz="2400" dirty="0" err="1"/>
              <a:t>Maring</a:t>
            </a:r>
            <a:r>
              <a:rPr lang="nl-NL" sz="2400" dirty="0"/>
              <a:t> (</a:t>
            </a:r>
            <a:r>
              <a:rPr lang="nl-NL" sz="2400" dirty="0" err="1"/>
              <a:t>Talking</a:t>
            </a:r>
            <a:r>
              <a:rPr lang="nl-NL" sz="2400" dirty="0"/>
              <a:t> Traffic): Gebruik van data binnen het mobiliteitsdomein – </a:t>
            </a:r>
            <a:r>
              <a:rPr lang="nl-NL" sz="2400" b="1" dirty="0"/>
              <a:t>Flevoland zaal (N36-05)</a:t>
            </a:r>
            <a:endParaRPr sz="2400" dirty="0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2400" dirty="0"/>
              <a:t>Data.overheid.nl &amp; Open State Foundation: Werking data </a:t>
            </a:r>
            <a:r>
              <a:rPr lang="nl-NL" sz="2400" dirty="0" err="1"/>
              <a:t>communities</a:t>
            </a:r>
            <a:r>
              <a:rPr lang="nl-NL" sz="2400" dirty="0"/>
              <a:t> – </a:t>
            </a:r>
            <a:r>
              <a:rPr lang="nl-NL" sz="2400" b="1" dirty="0"/>
              <a:t>Drenthe zaal (N36-03)</a:t>
            </a:r>
            <a:endParaRPr sz="2400" b="1" dirty="0"/>
          </a:p>
          <a:p>
            <a:pPr marL="342900" lvl="0" indent="-88900" algn="l" rtl="0"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4000"/>
              <a:buNone/>
            </a:pP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95449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406425" y="2409100"/>
            <a:ext cx="8296800" cy="20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nl-NL"/>
              <a:t>1. INTRODUCTIE</a:t>
            </a:r>
            <a:br>
              <a:rPr lang="nl-NL"/>
            </a:b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4294967295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rgbClr val="888888"/>
              </a:buClr>
              <a:buSzPts val="2000"/>
              <a:buNone/>
            </a:pPr>
            <a:r>
              <a:rPr lang="nl-NL" dirty="0"/>
              <a:t>Jelle Verburg (data.overheid.nl)</a:t>
            </a:r>
            <a:endParaRPr dirty="0"/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481357-D0E9-4198-85C4-2E9E90B6B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4000" b="1" dirty="0"/>
              <a:t>Première van de film!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CBEA4-EAAC-4BE9-97F7-45880613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data.overheid.nl quiz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266F2C-47FF-41C4-B99B-B68884842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/>
              <a:t>Hoe vaak wordt data.overheid.nl gemiddeld bezocht per maand?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A: Gemiddeld circa 10.000 bezoeken</a:t>
            </a:r>
          </a:p>
          <a:p>
            <a:r>
              <a:rPr lang="nl-NL" sz="2400" dirty="0"/>
              <a:t>B: Gemiddeld circa 20.000 bezoeken</a:t>
            </a:r>
          </a:p>
          <a:p>
            <a:r>
              <a:rPr lang="nl-NL" sz="2400" dirty="0"/>
              <a:t>C: Gemiddeld circa 30.000 bezoeken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CCDF0E-43F2-4C4A-94DD-D0A0946D4D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03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CBEA4-EAAC-4BE9-97F7-45880613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data.overheid.nl quiz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266F2C-47FF-41C4-B99B-B68884842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/>
              <a:t>Wat is de meest bezochte dataset?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A: Consumentenprijsindexcijfer</a:t>
            </a:r>
          </a:p>
          <a:p>
            <a:r>
              <a:rPr lang="nl-NL" sz="2400" dirty="0"/>
              <a:t>B: Gedetineerden: geslacht en leeftijd</a:t>
            </a:r>
          </a:p>
          <a:p>
            <a:r>
              <a:rPr lang="nl-NL" sz="2400" dirty="0"/>
              <a:t>C: Kinderopvanglocaties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CCDF0E-43F2-4C4A-94DD-D0A0946D4D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247468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626</Words>
  <Application>Microsoft Office PowerPoint</Application>
  <PresentationFormat>Diavoorstelling (4:3)</PresentationFormat>
  <Paragraphs>116</Paragraphs>
  <Slides>17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Lato</vt:lpstr>
      <vt:lpstr>Calibri</vt:lpstr>
      <vt:lpstr>Verdana</vt:lpstr>
      <vt:lpstr>Raleway</vt:lpstr>
      <vt:lpstr>Swiss</vt:lpstr>
      <vt:lpstr>Gebruikersbijeenkomst Data.overheid.nl  </vt:lpstr>
      <vt:lpstr>Programma</vt:lpstr>
      <vt:lpstr>16.00 afsluiting: borrel in de Skylounge (Noord toren)!</vt:lpstr>
      <vt:lpstr>Indeling Workshopronde 1</vt:lpstr>
      <vt:lpstr>Indeling Workshopronde 2</vt:lpstr>
      <vt:lpstr>1. INTRODUCTIE </vt:lpstr>
      <vt:lpstr>PowerPoint-presentatie</vt:lpstr>
      <vt:lpstr>De data.overheid.nl quiz</vt:lpstr>
      <vt:lpstr>De data.overheid.nl quiz</vt:lpstr>
      <vt:lpstr>De data.overheid.nl quiz</vt:lpstr>
      <vt:lpstr>De data.overheid.nl quiz</vt:lpstr>
      <vt:lpstr>De data.overheid.nl quiz</vt:lpstr>
      <vt:lpstr>De data.overheid.nl quiz</vt:lpstr>
      <vt:lpstr>In de pijplijn</vt:lpstr>
      <vt:lpstr>Programma</vt:lpstr>
      <vt:lpstr>Indeling Workshopronde 1</vt:lpstr>
      <vt:lpstr>Indeling Workshopronde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Gebruikersbijeenkomst Data.overheid.nl</dc:title>
  <dc:creator>Gebruiker</dc:creator>
  <cp:lastModifiedBy>Gebruiker</cp:lastModifiedBy>
  <cp:revision>20</cp:revision>
  <dcterms:modified xsi:type="dcterms:W3CDTF">2019-11-22T06:14:59Z</dcterms:modified>
</cp:coreProperties>
</file>