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12" r:id="rId2"/>
    <p:sldId id="513" r:id="rId3"/>
    <p:sldId id="514" r:id="rId4"/>
    <p:sldId id="515" r:id="rId5"/>
    <p:sldId id="517" r:id="rId6"/>
    <p:sldId id="519" r:id="rId7"/>
    <p:sldId id="520" r:id="rId8"/>
    <p:sldId id="521" r:id="rId9"/>
    <p:sldId id="522" r:id="rId10"/>
    <p:sldId id="523" r:id="rId11"/>
    <p:sldId id="524" r:id="rId12"/>
    <p:sldId id="525" r:id="rId13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244FE090-C370-4A40-8290-12C93E18F045}">
          <p14:sldIdLst>
            <p14:sldId id="512"/>
            <p14:sldId id="513"/>
            <p14:sldId id="514"/>
            <p14:sldId id="515"/>
            <p14:sldId id="517"/>
            <p14:sldId id="519"/>
            <p14:sldId id="520"/>
            <p14:sldId id="521"/>
            <p14:sldId id="522"/>
            <p14:sldId id="523"/>
            <p14:sldId id="524"/>
            <p14:sldId id="5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st, Anne-Marie (A.)" initials="P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47" autoAdjust="0"/>
    <p:restoredTop sz="94613" autoAdjust="0"/>
  </p:normalViewPr>
  <p:slideViewPr>
    <p:cSldViewPr snapToGrid="0" snapToObjects="1">
      <p:cViewPr varScale="1">
        <p:scale>
          <a:sx n="119" d="100"/>
          <a:sy n="119" d="100"/>
        </p:scale>
        <p:origin x="123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7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86A71-4008-234F-84D7-C91C76C2443E}" type="datetimeFigureOut">
              <a:rPr lang="nl-NL" smtClean="0"/>
              <a:pPr/>
              <a:t>17-03-17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9777C-BBCA-3344-B39E-BEC5FA91BFD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096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B69C9-E828-FE47-9F46-397B00CD2DFB}" type="datetimeFigureOut">
              <a:rPr lang="nl-NL" smtClean="0"/>
              <a:pPr/>
              <a:t>17-03-17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2DB9B-8D49-0645-ACF1-27555341287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1897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2DB9B-8D49-0645-ACF1-275553412870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9618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3613" y="577850"/>
            <a:ext cx="7854950" cy="1470025"/>
          </a:xfrm>
        </p:spPr>
        <p:txBody>
          <a:bodyPr>
            <a:normAutofit/>
          </a:bodyPr>
          <a:lstStyle>
            <a:lvl1pPr algn="r">
              <a:defRPr sz="3200" b="1">
                <a:latin typeface="Verdana"/>
                <a:cs typeface="Verdana"/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-15876" y="577850"/>
            <a:ext cx="754063" cy="365125"/>
          </a:xfrm>
        </p:spPr>
        <p:txBody>
          <a:bodyPr/>
          <a:lstStyle>
            <a:lvl1pPr algn="ctr">
              <a:defRPr sz="80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fld id="{902D84A4-41A2-474B-A6B5-3F0686E70682}" type="datetime1">
              <a:rPr lang="nl-NL" smtClean="0"/>
              <a:pPr/>
              <a:t>17-03-17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-7938" y="227012"/>
            <a:ext cx="746125" cy="365125"/>
          </a:xfrm>
        </p:spPr>
        <p:txBody>
          <a:bodyPr/>
          <a:lstStyle>
            <a:lvl1pPr algn="ctr">
              <a:defRPr sz="100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fld id="{A3C3DFF9-C627-294B-919A-68C9A476292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655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B1CC-09C2-CF48-9799-9F39C935B52F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133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FCFD-4FC8-1B4D-8696-E55501C8F754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0980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EF49-BDDD-8D4E-8480-94CB1516085B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478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F431-4AFF-8F4F-8EE7-4D07E5F4A3A0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762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E8AB-CCEE-6843-8FC1-7566273738E3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48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94C6D-8C99-9440-80AB-3BAA346E9F66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30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BB6-7A60-3F46-9B67-E92227D34EEA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172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EBB0-04AD-194B-9EC1-0FBD4436AB32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863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9FAC-FEF1-0141-82F8-ADCB181A3BE7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893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1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55DE-C264-414B-9309-A245D7FFFBA7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86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UBR_PP 20142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047750" y="577850"/>
            <a:ext cx="76390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47750" y="2000250"/>
            <a:ext cx="7639050" cy="4125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762" y="577850"/>
            <a:ext cx="7175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rgbClr val="FFFFFF"/>
                </a:solidFill>
                <a:latin typeface="+mj-lt"/>
                <a:cs typeface="Verdana"/>
              </a:defRPr>
            </a:lvl1pPr>
          </a:lstStyle>
          <a:p>
            <a:fld id="{3E93FB96-1EDF-2549-A5B6-8D200E4067E3}" type="datetime1">
              <a:rPr lang="nl-NL" smtClean="0"/>
              <a:pPr/>
              <a:t>17-03-17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0" y="212725"/>
            <a:ext cx="722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  <a:cs typeface="Verdana"/>
              </a:defRPr>
            </a:lvl1pPr>
          </a:lstStyle>
          <a:p>
            <a:fld id="{A3C3DFF9-C627-294B-919A-68C9A476292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166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j-lt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j-lt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j-lt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data@koop.overheid.n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dlab.nl/" TargetMode="External"/><Relationship Id="rId4" Type="http://schemas.openxmlformats.org/officeDocument/2006/relationships/hyperlink" Target="https://www.zuid-holland.nl/" TargetMode="External"/><Relationship Id="rId5" Type="http://schemas.openxmlformats.org/officeDocument/2006/relationships/hyperlink" Target="http://www.civity.nl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ata.overheid.n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noProof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7B570-15A7-4F4A-B686-C608DF3AA34B}" type="datetime1">
              <a:rPr lang="nl-NL" smtClean="0"/>
              <a:pPr/>
              <a:t>17-03-17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1</a:t>
            </a:fld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4805969" y="3726768"/>
            <a:ext cx="3917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nl-NL" sz="2000" dirty="0">
              <a:latin typeface="Verdana"/>
              <a:cs typeface="Verdana"/>
            </a:endParaRPr>
          </a:p>
        </p:txBody>
      </p:sp>
      <p:pic>
        <p:nvPicPr>
          <p:cNvPr id="10" name="Afbeelding 9" descr="UBR_PP 2014 beginsli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6" y="7657"/>
            <a:ext cx="9144000" cy="6858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4882521" y="3311270"/>
            <a:ext cx="40501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latin typeface="Verdana"/>
                <a:cs typeface="Verdana"/>
              </a:rPr>
              <a:t>Gebruikersbijeenkomst</a:t>
            </a:r>
          </a:p>
          <a:p>
            <a:r>
              <a:rPr lang="nl-NL" sz="2000" b="1" dirty="0">
                <a:latin typeface="Verdana"/>
                <a:cs typeface="Verdana"/>
              </a:rPr>
              <a:t>Data.overheid.nl</a:t>
            </a:r>
          </a:p>
          <a:p>
            <a:endParaRPr lang="nl-NL" sz="2000" b="1" dirty="0">
              <a:latin typeface="Verdana"/>
              <a:cs typeface="Verdana"/>
            </a:endParaRPr>
          </a:p>
          <a:p>
            <a:endParaRPr lang="nl-NL" sz="2000" dirty="0">
              <a:latin typeface="Verdana"/>
              <a:cs typeface="Verdana"/>
            </a:endParaRPr>
          </a:p>
          <a:p>
            <a:endParaRPr lang="nl-NL" sz="2000" dirty="0">
              <a:latin typeface="Verdana"/>
              <a:cs typeface="Verdana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4882521" y="6117929"/>
            <a:ext cx="4050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Verdana"/>
                <a:cs typeface="Verdana"/>
              </a:rPr>
              <a:t>Den Haag | 17 maart 2017 </a:t>
            </a:r>
          </a:p>
        </p:txBody>
      </p:sp>
    </p:spTree>
    <p:extLst>
      <p:ext uri="{BB962C8B-B14F-4D97-AF65-F5344CB8AC3E}">
        <p14:creationId xmlns:p14="http://schemas.microsoft.com/office/powerpoint/2010/main" val="1577415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Uitkomsten inventarisatie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7749" y="2000250"/>
            <a:ext cx="7827893" cy="4768298"/>
          </a:xfrm>
        </p:spPr>
        <p:txBody>
          <a:bodyPr>
            <a:normAutofit/>
          </a:bodyPr>
          <a:lstStyle/>
          <a:p>
            <a:r>
              <a:rPr lang="nl-NL" dirty="0"/>
              <a:t>Controle op metadata</a:t>
            </a:r>
          </a:p>
          <a:p>
            <a:r>
              <a:rPr lang="nl-NL" dirty="0"/>
              <a:t>Meer provinciale en gemeentelijke datasets (voorbeeld: Drenthe en Zwolle)</a:t>
            </a:r>
          </a:p>
          <a:p>
            <a:r>
              <a:rPr lang="nl-NL" dirty="0"/>
              <a:t>Beter zicht op datasets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F431-4AFF-8F4F-8EE7-4D07E5F4A3A0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3186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7749" y="2000250"/>
            <a:ext cx="7827893" cy="4768298"/>
          </a:xfrm>
        </p:spPr>
        <p:txBody>
          <a:bodyPr>
            <a:normAutofit/>
          </a:bodyPr>
          <a:lstStyle/>
          <a:p>
            <a:r>
              <a:rPr lang="nl-NL" dirty="0"/>
              <a:t>Positieve geluiden over de inventarisatie</a:t>
            </a:r>
          </a:p>
          <a:p>
            <a:r>
              <a:rPr lang="nl-NL" dirty="0"/>
              <a:t>Inventarisatie maakt men ‘bewuster’</a:t>
            </a:r>
          </a:p>
          <a:p>
            <a:r>
              <a:rPr lang="nl-NL" dirty="0"/>
              <a:t>Verbetering inzicht in datasets </a:t>
            </a:r>
          </a:p>
          <a:p>
            <a:r>
              <a:rPr lang="nl-NL" dirty="0"/>
              <a:t>Minder werk data-eigenaren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F431-4AFF-8F4F-8EE7-4D07E5F4A3A0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1159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7749" y="2000250"/>
            <a:ext cx="7827893" cy="4768298"/>
          </a:xfrm>
        </p:spPr>
        <p:txBody>
          <a:bodyPr>
            <a:normAutofit/>
          </a:bodyPr>
          <a:lstStyle/>
          <a:p>
            <a:r>
              <a:rPr lang="nl-NL" dirty="0"/>
              <a:t>Inventarisatie creëert beter overzicht data-eigenaar en data.overheid.nl</a:t>
            </a:r>
          </a:p>
          <a:p>
            <a:r>
              <a:rPr lang="nl-NL" dirty="0"/>
              <a:t>Bij vragen/opmerkingen contact ons via:</a:t>
            </a:r>
          </a:p>
          <a:p>
            <a:pPr marL="0" indent="0">
              <a:buNone/>
            </a:pPr>
            <a:r>
              <a:rPr lang="nl-NL" dirty="0">
                <a:latin typeface="Verdana"/>
                <a:hlinkClick r:id="rId2"/>
              </a:rPr>
              <a:t>data@koop.overheid.nl</a:t>
            </a:r>
            <a:endParaRPr lang="nl-NL" dirty="0">
              <a:latin typeface="Verdana"/>
            </a:endParaRP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F431-4AFF-8F4F-8EE7-4D07E5F4A3A0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20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4484" y="224550"/>
            <a:ext cx="7639050" cy="554523"/>
          </a:xfrm>
        </p:spPr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2313" y="1222310"/>
            <a:ext cx="8272397" cy="5486400"/>
          </a:xfrm>
        </p:spPr>
        <p:txBody>
          <a:bodyPr>
            <a:normAutofit fontScale="92500" lnSpcReduction="20000"/>
          </a:bodyPr>
          <a:lstStyle/>
          <a:p>
            <a:r>
              <a:rPr lang="nl-NL" sz="1800" b="1" dirty="0"/>
              <a:t>12.00 - 12.45 Inloop &amp; Lunch</a:t>
            </a:r>
          </a:p>
          <a:p>
            <a:pPr marL="0" indent="0">
              <a:buNone/>
            </a:pPr>
            <a:r>
              <a:rPr lang="nl-NL" sz="1800" b="1" dirty="0"/>
              <a:t> </a:t>
            </a:r>
          </a:p>
          <a:p>
            <a:r>
              <a:rPr lang="nl-NL" sz="1800" dirty="0"/>
              <a:t>12.45 - 13.05 </a:t>
            </a:r>
            <a:r>
              <a:rPr lang="nl-NL" sz="1800" dirty="0" err="1"/>
              <a:t>Hayo</a:t>
            </a:r>
            <a:r>
              <a:rPr lang="nl-NL" sz="1800" dirty="0"/>
              <a:t> Schreijer (</a:t>
            </a:r>
            <a:r>
              <a:rPr lang="nl-NL" sz="1800" dirty="0">
                <a:hlinkClick r:id="rId2"/>
              </a:rPr>
              <a:t>data.overheid.nl</a:t>
            </a:r>
            <a:r>
              <a:rPr lang="nl-NL" sz="1800" dirty="0"/>
              <a:t>) - Introductie &amp; stand van zaken</a:t>
            </a:r>
          </a:p>
          <a:p>
            <a:r>
              <a:rPr lang="nl-NL" sz="1800" dirty="0"/>
              <a:t>13.05 - 13.25 Jelle Verburg (</a:t>
            </a:r>
            <a:r>
              <a:rPr lang="nl-NL" sz="1800" dirty="0">
                <a:hlinkClick r:id="rId2"/>
              </a:rPr>
              <a:t>data.overheid.nl</a:t>
            </a:r>
            <a:r>
              <a:rPr lang="nl-NL" sz="1800" dirty="0"/>
              <a:t>) - Data-inventarisatie en voorlopige resultaten</a:t>
            </a:r>
          </a:p>
          <a:p>
            <a:r>
              <a:rPr lang="nl-NL" sz="1800" dirty="0"/>
              <a:t>13.25 - 13.45 </a:t>
            </a:r>
            <a:r>
              <a:rPr lang="nl-NL" sz="1800" b="1" dirty="0"/>
              <a:t>René Paré </a:t>
            </a:r>
            <a:r>
              <a:rPr lang="nl-NL" sz="1800" dirty="0"/>
              <a:t>(</a:t>
            </a:r>
            <a:r>
              <a:rPr lang="nl-NL" sz="1800" dirty="0">
                <a:hlinkClick r:id="rId3"/>
              </a:rPr>
              <a:t>Mad </a:t>
            </a:r>
            <a:r>
              <a:rPr lang="nl-NL" sz="1800" dirty="0" err="1">
                <a:hlinkClick r:id="rId3"/>
              </a:rPr>
              <a:t>Emergent</a:t>
            </a:r>
            <a:r>
              <a:rPr lang="nl-NL" sz="1800" dirty="0">
                <a:hlinkClick r:id="rId3"/>
              </a:rPr>
              <a:t> </a:t>
            </a:r>
            <a:r>
              <a:rPr lang="nl-NL" sz="1800" dirty="0" err="1">
                <a:hlinkClick r:id="rId3"/>
              </a:rPr>
              <a:t>Artcenter</a:t>
            </a:r>
            <a:r>
              <a:rPr lang="nl-NL" sz="1800" dirty="0"/>
              <a:t>) - Mobilisatie van data-leveranciers en de impact van </a:t>
            </a:r>
            <a:r>
              <a:rPr lang="nl-NL" sz="1800" dirty="0" err="1"/>
              <a:t>hackatons</a:t>
            </a:r>
            <a:endParaRPr lang="nl-NL" sz="1800" dirty="0"/>
          </a:p>
          <a:p>
            <a:r>
              <a:rPr lang="nl-NL" sz="1800" dirty="0"/>
              <a:t>13.45- 14.05 </a:t>
            </a:r>
            <a:r>
              <a:rPr lang="nl-NL" sz="1800" b="1" dirty="0"/>
              <a:t>Marianne de Nooij </a:t>
            </a:r>
            <a:r>
              <a:rPr lang="nl-NL" sz="1800" dirty="0">
                <a:hlinkClick r:id="rId4"/>
              </a:rPr>
              <a:t>(Provincie Zuid-Holland</a:t>
            </a:r>
            <a:r>
              <a:rPr lang="nl-NL" sz="1800" dirty="0"/>
              <a:t>) - Het actief openbaar maken van GS-besluiten en onderliggende stukken</a:t>
            </a:r>
            <a:br>
              <a:rPr lang="nl-NL" sz="1800" dirty="0"/>
            </a:br>
            <a:endParaRPr lang="nl-NL" sz="1800" dirty="0"/>
          </a:p>
          <a:p>
            <a:r>
              <a:rPr lang="nl-NL" sz="1800" b="1" dirty="0"/>
              <a:t>14.05 - 14.35 Pauze </a:t>
            </a:r>
          </a:p>
          <a:p>
            <a:endParaRPr lang="nl-NL" sz="1800" dirty="0"/>
          </a:p>
          <a:p>
            <a:r>
              <a:rPr lang="nl-NL" sz="1800" dirty="0"/>
              <a:t>14.35 - 14.55 </a:t>
            </a:r>
            <a:r>
              <a:rPr lang="nl-NL" sz="1800" b="1" dirty="0" smtClean="0"/>
              <a:t>Arjen Hof</a:t>
            </a:r>
            <a:r>
              <a:rPr lang="nl-NL" sz="1800" dirty="0" smtClean="0"/>
              <a:t> </a:t>
            </a:r>
            <a:r>
              <a:rPr lang="nl-NL" sz="1800" dirty="0"/>
              <a:t>(</a:t>
            </a:r>
            <a:r>
              <a:rPr lang="nl-NL" sz="1800" dirty="0">
                <a:hlinkClick r:id="rId5"/>
              </a:rPr>
              <a:t>Civity</a:t>
            </a:r>
            <a:r>
              <a:rPr lang="nl-NL" sz="1800" dirty="0"/>
              <a:t>) - Dataplatform &amp; Slim Melden</a:t>
            </a:r>
          </a:p>
          <a:p>
            <a:r>
              <a:rPr lang="nl-NL" sz="1800" dirty="0"/>
              <a:t>14.55 - 15.15 </a:t>
            </a:r>
            <a:r>
              <a:rPr lang="nl-NL" sz="1800" b="1" dirty="0"/>
              <a:t>Stella </a:t>
            </a:r>
            <a:r>
              <a:rPr lang="nl-NL" sz="1800" b="1" dirty="0" err="1"/>
              <a:t>Brenninkmeijer</a:t>
            </a:r>
            <a:r>
              <a:rPr lang="nl-NL" sz="1800" b="1" dirty="0"/>
              <a:t> </a:t>
            </a:r>
            <a:r>
              <a:rPr lang="nl-NL" sz="1800" b="1" dirty="0" smtClean="0"/>
              <a:t>&amp; Joost Verhagen </a:t>
            </a:r>
            <a:r>
              <a:rPr lang="nl-NL" sz="1800" dirty="0" smtClean="0"/>
              <a:t>(</a:t>
            </a:r>
            <a:r>
              <a:rPr lang="nl-NL" sz="1800" dirty="0" err="1" smtClean="0"/>
              <a:t>Maresias</a:t>
            </a:r>
            <a:r>
              <a:rPr lang="nl-NL" sz="1800" dirty="0"/>
              <a:t>) - Toegankelijk maken van (open) data door visualisatie</a:t>
            </a:r>
          </a:p>
          <a:p>
            <a:r>
              <a:rPr lang="nl-NL" sz="1800" dirty="0"/>
              <a:t>15.15 - 16.15 </a:t>
            </a:r>
            <a:r>
              <a:rPr lang="nl-NL" sz="1800" b="1" dirty="0"/>
              <a:t>VNG/KING</a:t>
            </a:r>
            <a:r>
              <a:rPr lang="nl-NL" sz="1800" dirty="0"/>
              <a:t> (Geert-Jan </a:t>
            </a:r>
            <a:r>
              <a:rPr lang="nl-NL" sz="1800" dirty="0" err="1"/>
              <a:t>Bruinier</a:t>
            </a:r>
            <a:r>
              <a:rPr lang="nl-NL" sz="1800" dirty="0"/>
              <a:t>) + Dataplatform (Anke de Boer) + Gemeente Drechtsteden (Joop Bruurs) - Terugkoppeling over ontwikkeling en behaalde resultaten Gemeentelijke High Value Datalijst</a:t>
            </a:r>
          </a:p>
          <a:p>
            <a:r>
              <a:rPr lang="nl-NL" sz="1800" dirty="0"/>
              <a:t>16.15 - 16.30 Nabespreking &amp; afsluiting</a:t>
            </a:r>
          </a:p>
          <a:p>
            <a:endParaRPr lang="nl-NL" sz="1800" dirty="0"/>
          </a:p>
          <a:p>
            <a:r>
              <a:rPr lang="nl-NL" sz="1800" b="1" dirty="0"/>
              <a:t>16.30 Borrel + hapjes</a:t>
            </a:r>
            <a:endParaRPr lang="nl-NL" sz="18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F431-4AFF-8F4F-8EE7-4D07E5F4A3A0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40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 Introductie &amp; Stand van Zaken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Hayo</a:t>
            </a:r>
            <a:r>
              <a:rPr lang="nl-NL" dirty="0"/>
              <a:t> Schreijer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E8AB-CCEE-6843-8FC1-7566273738E3}" type="datetime1">
              <a:rPr lang="nl-NL" smtClean="0"/>
              <a:pPr/>
              <a:t>17-03-17</a:t>
            </a:fld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780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 Data inventarisatie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Jelle Verburg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E8AB-CCEE-6843-8FC1-7566273738E3}" type="datetime1">
              <a:rPr lang="nl-NL" smtClean="0"/>
              <a:pPr/>
              <a:t>17-03-17</a:t>
            </a:fld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63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Proces inventarisatie</a:t>
            </a:r>
          </a:p>
          <a:p>
            <a:r>
              <a:rPr lang="nl-NL" dirty="0"/>
              <a:t>Uitkomsten inventarisatie</a:t>
            </a:r>
          </a:p>
          <a:p>
            <a:r>
              <a:rPr lang="nl-NL" dirty="0"/>
              <a:t>Evaluatie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F431-4AFF-8F4F-8EE7-4D07E5F4A3A0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43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7750" y="371475"/>
            <a:ext cx="7639050" cy="1143000"/>
          </a:xfrm>
        </p:spPr>
        <p:txBody>
          <a:bodyPr/>
          <a:lstStyle/>
          <a:p>
            <a:r>
              <a:rPr lang="nl-NL" sz="3600" dirty="0"/>
              <a:t>Proces inventarisatie: </a:t>
            </a:r>
            <a:br>
              <a:rPr lang="nl-NL" sz="3600" dirty="0"/>
            </a:br>
            <a:r>
              <a:rPr lang="nl-NL" sz="3600" dirty="0"/>
              <a:t>wat ontvangen de data-eigenaren?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2486" y="1720850"/>
            <a:ext cx="8291513" cy="5137150"/>
          </a:xfrm>
        </p:spPr>
        <p:txBody>
          <a:bodyPr>
            <a:normAutofit lnSpcReduction="10000"/>
          </a:bodyPr>
          <a:lstStyle/>
          <a:p>
            <a:r>
              <a:rPr lang="nl-NL" sz="3600" dirty="0"/>
              <a:t>Data.overheid.nl stelt voor elke data-eigenaar een </a:t>
            </a:r>
            <a:r>
              <a:rPr lang="nl-NL" sz="3600" dirty="0" err="1"/>
              <a:t>excelsheet</a:t>
            </a:r>
            <a:r>
              <a:rPr lang="nl-NL" sz="3600" dirty="0"/>
              <a:t> samen op basis van de beschikbare inhoud van het data register; de actuele situatie als uitgangspunt</a:t>
            </a:r>
          </a:p>
          <a:p>
            <a:r>
              <a:rPr lang="nl-NL" sz="3600" dirty="0"/>
              <a:t>Niet alle velden in de sheet! Alleen allernoodzakelijkste + link naar dataset op </a:t>
            </a:r>
            <a:r>
              <a:rPr lang="nl-NL" sz="3600" dirty="0" err="1"/>
              <a:t>data.overheid.nl</a:t>
            </a:r>
            <a:r>
              <a:rPr lang="nl-NL" sz="3600" dirty="0"/>
              <a:t>. </a:t>
            </a:r>
          </a:p>
          <a:p>
            <a:r>
              <a:rPr lang="nl-NL" sz="3600" dirty="0"/>
              <a:t>Start: week 23 januari 2017</a:t>
            </a:r>
          </a:p>
          <a:p>
            <a:endParaRPr lang="nl-NL" sz="36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F431-4AFF-8F4F-8EE7-4D07E5F4A3A0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901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Werkwijze: wat doen de data-eigenaren?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Nalopen datasets in Excel. </a:t>
            </a:r>
          </a:p>
          <a:p>
            <a:r>
              <a:rPr lang="nl-NL" dirty="0"/>
              <a:t>“OK” plaatsen bij elke regel.</a:t>
            </a:r>
          </a:p>
          <a:p>
            <a:r>
              <a:rPr lang="nl-NL" dirty="0"/>
              <a:t>“Niet OK” indien issue. Toelichting gebruiken.</a:t>
            </a:r>
          </a:p>
          <a:p>
            <a:r>
              <a:rPr lang="nl-NL" dirty="0"/>
              <a:t>Zelf dataset aanpassen in </a:t>
            </a:r>
            <a:r>
              <a:rPr lang="nl-NL" dirty="0" err="1"/>
              <a:t>data.overheid.nl</a:t>
            </a:r>
            <a:r>
              <a:rPr lang="nl-NL" dirty="0"/>
              <a:t> (“Aangepast” plaatsen) </a:t>
            </a:r>
          </a:p>
          <a:p>
            <a:r>
              <a:rPr lang="nl-NL" dirty="0"/>
              <a:t>OF na inventarisatie met ondersteuning KOOP aanpassen doorvoeren.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F431-4AFF-8F4F-8EE7-4D07E5F4A3A0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284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inventariseren?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7749" y="2000250"/>
            <a:ext cx="7788137" cy="4430367"/>
          </a:xfrm>
        </p:spPr>
        <p:txBody>
          <a:bodyPr>
            <a:normAutofit/>
          </a:bodyPr>
          <a:lstStyle/>
          <a:p>
            <a:r>
              <a:rPr lang="nl-NL" dirty="0"/>
              <a:t>Open data</a:t>
            </a:r>
          </a:p>
          <a:p>
            <a:r>
              <a:rPr lang="nl-NL" dirty="0"/>
              <a:t>Dataset met beperking</a:t>
            </a:r>
          </a:p>
          <a:p>
            <a:r>
              <a:rPr lang="nl-NL" dirty="0"/>
              <a:t>Geplande datasets met datum</a:t>
            </a:r>
          </a:p>
          <a:p>
            <a:r>
              <a:rPr lang="nl-NL" dirty="0"/>
              <a:t>In onderzoek zijnde datasets</a:t>
            </a:r>
          </a:p>
          <a:p>
            <a:r>
              <a:rPr lang="nl-NL" dirty="0"/>
              <a:t>Gesloten datasets met verwijzing naar uitzonderingsgrond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F431-4AFF-8F4F-8EE7-4D07E5F4A3A0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3353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Uitkomsten inventarisatie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7749" y="2000250"/>
            <a:ext cx="7827893" cy="4768298"/>
          </a:xfrm>
        </p:spPr>
        <p:txBody>
          <a:bodyPr>
            <a:normAutofit/>
          </a:bodyPr>
          <a:lstStyle/>
          <a:p>
            <a:r>
              <a:rPr lang="nl-NL" dirty="0"/>
              <a:t>Resultaten in Kamerbrief; verwachting is april</a:t>
            </a:r>
          </a:p>
          <a:p>
            <a:r>
              <a:rPr lang="nl-NL" dirty="0"/>
              <a:t>Ruim 60% van alle data-eigenaren heeft meegedaan</a:t>
            </a:r>
          </a:p>
          <a:p>
            <a:r>
              <a:rPr lang="nl-NL" dirty="0"/>
              <a:t>Positieve groei in datasets; meer nieuwe datasets komen naar voren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F431-4AFF-8F4F-8EE7-4D07E5F4A3A0}" type="datetime1">
              <a:rPr lang="nl-NL" smtClean="0"/>
              <a:pPr/>
              <a:t>17-03-17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3DFF9-C627-294B-919A-68C9A476292C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2509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30615</TotalTime>
  <Words>330</Words>
  <Application>Microsoft Macintosh PowerPoint</Application>
  <PresentationFormat>Diavoorstelling (4:3)</PresentationFormat>
  <Paragraphs>86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Office-thema</vt:lpstr>
      <vt:lpstr>PowerPoint-presentatie</vt:lpstr>
      <vt:lpstr>Programma</vt:lpstr>
      <vt:lpstr>1. Introductie &amp; Stand van Zaken </vt:lpstr>
      <vt:lpstr>2. Data inventarisatie </vt:lpstr>
      <vt:lpstr>Inhoud</vt:lpstr>
      <vt:lpstr>Proces inventarisatie:  wat ontvangen de data-eigenaren? </vt:lpstr>
      <vt:lpstr>Werkwijze: wat doen de data-eigenaren?</vt:lpstr>
      <vt:lpstr>Wat inventariseren?</vt:lpstr>
      <vt:lpstr>Uitkomsten inventarisatie</vt:lpstr>
      <vt:lpstr>Uitkomsten inventarisatie</vt:lpstr>
      <vt:lpstr>Evaluatie</vt:lpstr>
      <vt:lpstr>Afsluiting</vt:lpstr>
    </vt:vector>
  </TitlesOfParts>
  <Company>VKB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VKB02</dc:creator>
  <cp:lastModifiedBy>Hayo Schreijer</cp:lastModifiedBy>
  <cp:revision>275</cp:revision>
  <cp:lastPrinted>2015-02-09T08:08:43Z</cp:lastPrinted>
  <dcterms:created xsi:type="dcterms:W3CDTF">2014-01-28T08:04:45Z</dcterms:created>
  <dcterms:modified xsi:type="dcterms:W3CDTF">2017-03-17T11:11:34Z</dcterms:modified>
</cp:coreProperties>
</file>