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theme/theme10.xml" ContentType="application/vnd.openxmlformats-officedocument.theme+xml"/>
  <Override PartName="/ppt/slideLayouts/slideLayout373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9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14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6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28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8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Default Extension="jpeg" ContentType="image/jpeg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16.xml" ContentType="application/vnd.openxmlformats-officedocument.presentationml.slideLayout+xml"/>
  <Override PartName="/docProps/app.xml" ContentType="application/vnd.openxmlformats-officedocument.extended-properties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7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  <p:sldMasterId id="2147483893" r:id="rId2"/>
    <p:sldMasterId id="2147483930" r:id="rId3"/>
    <p:sldMasterId id="2147484004" r:id="rId4"/>
    <p:sldMasterId id="2147484041" r:id="rId5"/>
    <p:sldMasterId id="2147484078" r:id="rId6"/>
    <p:sldMasterId id="2147484152" r:id="rId7"/>
    <p:sldMasterId id="2147484189" r:id="rId8"/>
    <p:sldMasterId id="2147484226" r:id="rId9"/>
    <p:sldMasterId id="2147484300" r:id="rId10"/>
    <p:sldMasterId id="2147484337" r:id="rId11"/>
    <p:sldMasterId id="2147484374" r:id="rId12"/>
  </p:sldMasterIdLst>
  <p:notesMasterIdLst>
    <p:notesMasterId r:id="rId23"/>
  </p:notesMasterIdLst>
  <p:handoutMasterIdLst>
    <p:handoutMasterId r:id="rId24"/>
  </p:handoutMasterIdLst>
  <p:sldIdLst>
    <p:sldId id="256" r:id="rId13"/>
    <p:sldId id="257" r:id="rId14"/>
    <p:sldId id="259" r:id="rId15"/>
    <p:sldId id="258" r:id="rId16"/>
    <p:sldId id="260" r:id="rId17"/>
    <p:sldId id="263" r:id="rId18"/>
    <p:sldId id="266" r:id="rId19"/>
    <p:sldId id="264" r:id="rId20"/>
    <p:sldId id="265" r:id="rId21"/>
    <p:sldId id="262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>
    <p:extLst/>
  </p:cmAuthor>
  <p:cmAuthor id="1" name="Arnout Drenthel" initials="AD" lastIdx="1" clrIdx="0">
    <p:extLst/>
  </p:cmAuthor>
  <p:cmAuthor id="8" name="Arnout Drenthel" initials="AD [8]" lastIdx="1" clrIdx="7">
    <p:extLst/>
  </p:cmAuthor>
  <p:cmAuthor id="2" name="Arnout Drenthel" initials="AD [2]" lastIdx="1" clrIdx="1">
    <p:extLst/>
  </p:cmAuthor>
  <p:cmAuthor id="9" name="Arnout Drenthel" initials="AD [9]" lastIdx="1" clrIdx="8">
    <p:extLst/>
  </p:cmAuthor>
  <p:cmAuthor id="3" name="Arnout Drenthel" initials="AD [3]" lastIdx="1" clrIdx="2">
    <p:extLst/>
  </p:cmAuthor>
  <p:cmAuthor id="4" name="Arnout Drenthel" initials="AD [4]" lastIdx="1" clrIdx="3">
    <p:extLst/>
  </p:cmAuthor>
  <p:cmAuthor id="5" name="Arnout Drenthel" initials="AD [5]" lastIdx="1" clrIdx="4">
    <p:extLst/>
  </p:cmAuthor>
  <p:cmAuthor id="6" name="Arnout Drenthel" initials="AD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7000"/>
    <a:srgbClr val="D52A1C"/>
    <a:srgbClr val="D52B1E"/>
    <a:srgbClr val="38870D"/>
    <a:srgbClr val="154273"/>
    <a:srgbClr val="F2D9E7"/>
    <a:srgbClr val="E5B2C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9" autoAdjust="0"/>
    <p:restoredTop sz="94368" autoAdjust="0"/>
  </p:normalViewPr>
  <p:slideViewPr>
    <p:cSldViewPr snapToGrid="0">
      <p:cViewPr varScale="1">
        <p:scale>
          <a:sx n="56" d="100"/>
          <a:sy n="56" d="100"/>
        </p:scale>
        <p:origin x="-96" y="-1218"/>
      </p:cViewPr>
      <p:guideLst>
        <p:guide orient="horz" pos="2160"/>
        <p:guide orient="horz" pos="1036"/>
        <p:guide pos="5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pPr/>
              <a:t>28-9-2017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pPr/>
              <a:t>28-9-2017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pic>
        <p:nvPicPr>
          <p:cNvPr id="6" name="Afbeelding 5" descr="RO_BZK_Logo_2_RGB_diap_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4129216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9867795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rgbClr val="D52A1C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24026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590003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2086888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44438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80097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3320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pic>
        <p:nvPicPr>
          <p:cNvPr id="5" name="Afbeelding 4" descr="RO_BZK_Logo_2_RGB_diap_e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2790423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1" name="Afbeelding 10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62234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0" name="Afbeelding 9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59736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Naam </a:t>
            </a:r>
            <a:r>
              <a:rPr lang="nl-NL" dirty="0"/>
              <a:t>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1" name="Afbeelding 10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9945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15522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 september 2017</a:t>
            </a:fld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944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 smtClean="0"/>
              <a:t>#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68830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3800174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19057618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4129216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279042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90859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90859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5691357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2" orient="horz" pos="2659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2" orient="horz" pos="2659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4181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80995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5264090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0978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8386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977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3006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5691357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6371931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1403901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4610474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98677955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240268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59000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2" orient="horz" pos="2659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20868889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44438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800975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33205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pic>
        <p:nvPicPr>
          <p:cNvPr id="5" name="Afbeelding 4" descr="RO_BZK_Logo_2_RGB_diap_e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1" name="Afbeelding 10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622345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0" name="Afbeelding 9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597364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Naam </a:t>
            </a:r>
            <a:r>
              <a:rPr lang="nl-NL" dirty="0"/>
              <a:t>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1" name="Afbeelding 10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994503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 smtClean="0"/>
              <a:t>#</a:t>
            </a:r>
            <a:endParaRPr lang="nl-NL" dirty="0"/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15522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2" orient="horz" pos="2659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 september 2017</a:t>
            </a:fld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9448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 smtClean="0"/>
              <a:t>#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68830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3800174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19057618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41292165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27904234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908591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5691357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2" orient="horz" pos="2659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chemeClr val="accent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4181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4181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80995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52640902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0978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8386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977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300654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63719312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14039017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80995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4610474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98677955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240268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5900031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20868889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44438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800975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332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52640902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pic>
        <p:nvPicPr>
          <p:cNvPr id="5" name="Afbeelding 4" descr="RO_BZK_Logo_2_RGB_diap_e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1" name="Afbeelding 10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622345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0" name="Afbeelding 9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597364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Naam </a:t>
            </a:r>
            <a:r>
              <a:rPr lang="nl-NL" dirty="0"/>
              <a:t>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1" name="Afbeelding 10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994503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 smtClean="0"/>
              <a:t>#</a:t>
            </a:r>
            <a:endParaRPr lang="nl-NL" dirty="0"/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15522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 september 2017</a:t>
            </a:fld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9448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 smtClean="0"/>
              <a:t>#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68830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3800174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19057618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0978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41292165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27904234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908591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56913575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2" orient="horz" pos="2659">
          <p15:clr>
            <a:srgbClr val="FBAE40"/>
          </p15:clr>
        </p15:guide>
      </p15:sldGuideLst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rgbClr val="D52A1C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2" orient="horz" pos="2659">
          <p15:clr>
            <a:srgbClr val="FBAE40"/>
          </p15:clr>
        </p15:guide>
      </p15:sldGuideLst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rgbClr val="D52A1C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4181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80995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52640902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0978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2" name="Afbeelding 11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6223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8386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977">
          <p15:clr>
            <a:srgbClr val="FBAE40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8386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977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300654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rgbClr val="D52A1C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63719312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14039017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4610474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986779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300654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rgbClr val="D52A1C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240268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5900031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20868889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44438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800975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33205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pic>
        <p:nvPicPr>
          <p:cNvPr id="7" name="Afbeelding 6" descr="RO_BZK_Logo_2_RGB_diap_f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6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1" name="Afbeelding 10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622345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0" name="Afbeelding 9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5973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63719312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Naam </a:t>
            </a:r>
            <a:r>
              <a:rPr lang="nl-NL" dirty="0"/>
              <a:t>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1" name="Afbeelding 10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994503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15522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 september 2017</a:t>
            </a:fld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9448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 smtClean="0"/>
              <a:t>#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68830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3800174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19057618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41292165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27904234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908591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569135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2" orient="horz" pos="2659">
          <p15:clr>
            <a:srgbClr val="FBAE40"/>
          </p15:clr>
        </p15:guide>
      </p15:sldGuideLst>
    </p:ext>
  </p:extLs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2" orient="horz" pos="2659">
          <p15:clr>
            <a:srgbClr val="FBAE40"/>
          </p15:clr>
        </p15:guide>
      </p15:sldGuideLst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4181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80995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52640902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0978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8386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977">
          <p15:clr>
            <a:srgbClr val="FBAE40"/>
          </p15:clr>
        </p15:guide>
      </p15:sldGuideLst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300654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63719312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1403901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14039017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4610474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98677955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240268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5900031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20868889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44438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800975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33205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pic>
        <p:nvPicPr>
          <p:cNvPr id="5" name="Afbeelding 4" descr="RO_BZK_Logo_2_RGB_diap_f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1" name="Afbeelding 10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622345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0" name="Afbeelding 9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597364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Naam </a:t>
            </a:r>
            <a:r>
              <a:rPr lang="nl-NL" dirty="0"/>
              <a:t>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1" name="Afbeelding 10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994503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 smtClean="0"/>
              <a:t>#</a:t>
            </a:r>
            <a:endParaRPr lang="nl-NL" dirty="0"/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15522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 september 2017</a:t>
            </a:fld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9448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 smtClean="0"/>
              <a:t>#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68830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4610474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3800174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19057618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41292165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27904234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908591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56913575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2" orient="horz" pos="2659">
          <p15:clr>
            <a:srgbClr val="FBAE40"/>
          </p15:clr>
        </p15:guide>
      </p15:sldGuideLst>
    </p:ext>
  </p:extLs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chemeClr val="accent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2" orient="horz" pos="2659">
          <p15:clr>
            <a:srgbClr val="FBAE40"/>
          </p15:clr>
        </p15:guide>
      </p15:sldGuideLst>
    </p:ext>
  </p:extLs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4181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80995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526409026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0978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8386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977">
          <p15:clr>
            <a:srgbClr val="FBAE40"/>
          </p15:clr>
        </p15:guide>
      </p15:sldGuideLst>
    </p:ext>
  </p:extLs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300654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63719312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14039017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4610474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98677955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240268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5900031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20868889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44438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800975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33205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pic>
        <p:nvPicPr>
          <p:cNvPr id="5" name="Afbeelding 4" descr="RO_BZK_Logo_2_RGB_diap_f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98677955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1" name="Afbeelding 10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6223450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0" name="Afbeelding 9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597364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Naam </a:t>
            </a:r>
            <a:r>
              <a:rPr lang="nl-NL" dirty="0"/>
              <a:t>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1" name="Afbeelding 10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994503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 smtClean="0"/>
              <a:t>#</a:t>
            </a:r>
            <a:endParaRPr lang="nl-NL" dirty="0"/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15522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 september 2017</a:t>
            </a:fld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94481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 smtClean="0"/>
              <a:t>#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68830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3800174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19057618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41292165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27904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1" name="Afbeelding 10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5973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2402688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908591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56913575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2" orient="horz" pos="2659">
          <p15:clr>
            <a:srgbClr val="FBAE40"/>
          </p15:clr>
        </p15:guide>
      </p15:sldGuideLst>
    </p:ext>
  </p:extLs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rgbClr val="D52A1C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2" orient="horz" pos="2659">
          <p15:clr>
            <a:srgbClr val="FBAE40"/>
          </p15:clr>
        </p15:guide>
      </p15:sldGuideLst>
    </p:ext>
  </p:extLs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rgbClr val="D52A1C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4181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80995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526409026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0978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8386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977">
          <p15:clr>
            <a:srgbClr val="FBAE40"/>
          </p15:clr>
        </p15:guide>
      </p15:sldGuideLst>
    </p:ext>
  </p:extLs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3006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 smtClean="0"/>
              <a:t>Klik om tekst of beeld toe te voegen 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59000319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rgbClr val="D52A1C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637193125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14039017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4610474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986779550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rgbClr val="D52A1C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240268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59000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208688899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208688899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44438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8009756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332056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pic>
        <p:nvPicPr>
          <p:cNvPr id="5" name="Afbeelding 4" descr="RO_BZK_Logo_2_RGB_diap_d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1" name="Afbeelding 10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6223450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2" name="Afbeelding 11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5973641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Naam </a:t>
            </a:r>
            <a:r>
              <a:rPr lang="nl-NL" dirty="0"/>
              <a:t>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1" name="Afbeelding 10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9945039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15522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44438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 september 2017</a:t>
            </a:fld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94481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 smtClean="0"/>
              <a:t>#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68830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3800174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19057618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412921652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279042346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908591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56913575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2" orient="horz" pos="2659">
          <p15:clr>
            <a:srgbClr val="FBAE40"/>
          </p15:clr>
        </p15:guide>
      </p15:sldGuideLst>
    </p:ext>
  </p:extLs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2" orient="horz" pos="2659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8009756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4181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80995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526409026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0978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8386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977">
          <p15:clr>
            <a:srgbClr val="FBAE40"/>
          </p15:clr>
        </p15:guide>
      </p15:sldGuideLst>
    </p:ext>
  </p:extLs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3006549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637193125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140390179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332056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46104747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986779550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2402688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59000319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208688899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44438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8009756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332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  <a:endParaRPr lang="nl-NL" dirty="0"/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pic>
        <p:nvPicPr>
          <p:cNvPr id="5" name="Afbeelding 4" descr="RO_BZK_Logo_2_RGB_diap_d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1" name="Afbeelding 10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6223450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0" name="Afbeelding 9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5973641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Naam </a:t>
            </a:r>
            <a:r>
              <a:rPr lang="nl-NL" dirty="0"/>
              <a:t>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1" name="Afbeelding 10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9945039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 september 2017</a:t>
            </a:fld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94481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 smtClean="0"/>
              <a:t>#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68830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3800174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19057618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412921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pic>
        <p:nvPicPr>
          <p:cNvPr id="6" name="Afbeelding 5" descr="RO_BZK_Logo_2_RGB_diap_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8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279042346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9085914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569135756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2" orient="horz" pos="2659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chemeClr val="accent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2" orient="horz" pos="2659">
          <p15:clr>
            <a:srgbClr val="FBAE40"/>
          </p15:clr>
        </p15:guide>
      </p15:sldGuideLst>
    </p:ext>
  </p:extLs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4181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80995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526409026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0978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8386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97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2" name="Afbeelding 11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622345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3006549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637193125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140390179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46104747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986779550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240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1" name="Afbeelding 10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5973641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59000319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208688899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44438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8009756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332056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pic>
        <p:nvPicPr>
          <p:cNvPr id="5" name="Afbeelding 4" descr="RO_BZK_Logo_2_RGB_diap_d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1" name="Afbeelding 10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6223450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0" name="Afbeelding 9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5973641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Naam </a:t>
            </a:r>
            <a:r>
              <a:rPr lang="nl-NL" dirty="0"/>
              <a:t>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1" name="Afbeelding 10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994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Naam </a:t>
            </a:r>
            <a:r>
              <a:rPr lang="nl-NL" dirty="0"/>
              <a:t>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2" name="Afbeelding 11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9945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Naam </a:t>
            </a:r>
            <a:r>
              <a:rPr lang="nl-NL" dirty="0"/>
              <a:t>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2" name="Afbeelding 11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9945039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 smtClean="0"/>
              <a:t>#</a:t>
            </a:r>
            <a:endParaRPr lang="nl-NL" dirty="0"/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15522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 september 2017</a:t>
            </a:fld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94481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 smtClean="0"/>
              <a:t>#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68830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3800174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19057618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412921652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279042346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9085914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569135756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2" orient="horz" pos="265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 smtClean="0"/>
              <a:t>#</a:t>
            </a:r>
            <a:endParaRPr lang="nl-NL" dirty="0"/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15522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rgbClr val="D52A1C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2" orient="horz" pos="2659">
          <p15:clr>
            <a:srgbClr val="FBAE40"/>
          </p15:clr>
        </p15:guide>
      </p15:sldGuideLst>
    </p:ext>
  </p:extLst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rgbClr val="D52A1C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4181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80995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526409026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0978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8386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977">
          <p15:clr>
            <a:srgbClr val="FBAE40"/>
          </p15:clr>
        </p15:guide>
      </p15:sldGuideLst>
    </p:ext>
  </p:extLst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3006549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rgbClr val="D52A1C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637193125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1403901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 september 2017</a:t>
            </a:fld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94481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46104747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986779550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rgbClr val="D52A1C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2402688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59000319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208688899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44438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8009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 smtClean="0"/>
              <a:t>#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68830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332056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3800174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19057618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4129216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2790423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90859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56913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15522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strike="noStrik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2" orient="horz" pos="2659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chemeClr val="accent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2" orient="horz" pos="2659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4181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80995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5264090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0978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8386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97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30065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6371931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 september 2017</a:t>
            </a:fld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944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1403901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461047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9867795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24026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590003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2086888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44438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 smtClean="0"/>
              <a:t>#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68830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80097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3320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pic>
        <p:nvPicPr>
          <p:cNvPr id="7" name="Afbeelding 6" descr="RO_BZK_Logo_2_RGB_diap_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6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2" name="Afbeelding 11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62234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1" name="Afbeelding 10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59736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Naam </a:t>
            </a:r>
            <a:r>
              <a:rPr lang="nl-NL" dirty="0"/>
              <a:t>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2" name="Afbeelding 11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99450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 smtClean="0"/>
              <a:t>#</a:t>
            </a:r>
            <a:endParaRPr lang="nl-NL" dirty="0"/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15522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 september 2017</a:t>
            </a:fld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944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 smtClean="0"/>
              <a:t>#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68830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3800174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3800174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19057618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4129216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2790423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90859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5691357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2" orient="horz" pos="2659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rgbClr val="D52A1C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2" orient="horz" pos="2659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rgbClr val="D52A1C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4181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80995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 smtClean="0"/>
              <a:t>Klik om tekst of beeld toe te voegen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19057618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5264090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0978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8386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977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30065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rgbClr val="D52A1C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6371931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1403901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461047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2.xml"/><Relationship Id="rId13" Type="http://schemas.openxmlformats.org/officeDocument/2006/relationships/slideLayout" Target="../slideLayouts/slideLayout337.xml"/><Relationship Id="rId18" Type="http://schemas.openxmlformats.org/officeDocument/2006/relationships/slideLayout" Target="../slideLayouts/slideLayout342.xml"/><Relationship Id="rId26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27.xml"/><Relationship Id="rId21" Type="http://schemas.openxmlformats.org/officeDocument/2006/relationships/slideLayout" Target="../slideLayouts/slideLayout345.xml"/><Relationship Id="rId34" Type="http://schemas.openxmlformats.org/officeDocument/2006/relationships/slideLayout" Target="../slideLayouts/slideLayout358.xml"/><Relationship Id="rId7" Type="http://schemas.openxmlformats.org/officeDocument/2006/relationships/slideLayout" Target="../slideLayouts/slideLayout331.xml"/><Relationship Id="rId12" Type="http://schemas.openxmlformats.org/officeDocument/2006/relationships/slideLayout" Target="../slideLayouts/slideLayout336.xml"/><Relationship Id="rId17" Type="http://schemas.openxmlformats.org/officeDocument/2006/relationships/slideLayout" Target="../slideLayouts/slideLayout341.xml"/><Relationship Id="rId25" Type="http://schemas.openxmlformats.org/officeDocument/2006/relationships/slideLayout" Target="../slideLayouts/slideLayout349.xml"/><Relationship Id="rId33" Type="http://schemas.openxmlformats.org/officeDocument/2006/relationships/slideLayout" Target="../slideLayouts/slideLayout357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326.xml"/><Relationship Id="rId16" Type="http://schemas.openxmlformats.org/officeDocument/2006/relationships/slideLayout" Target="../slideLayouts/slideLayout340.xml"/><Relationship Id="rId20" Type="http://schemas.openxmlformats.org/officeDocument/2006/relationships/slideLayout" Target="../slideLayouts/slideLayout344.xml"/><Relationship Id="rId29" Type="http://schemas.openxmlformats.org/officeDocument/2006/relationships/slideLayout" Target="../slideLayouts/slideLayout353.xml"/><Relationship Id="rId1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30.xml"/><Relationship Id="rId11" Type="http://schemas.openxmlformats.org/officeDocument/2006/relationships/slideLayout" Target="../slideLayouts/slideLayout335.xml"/><Relationship Id="rId24" Type="http://schemas.openxmlformats.org/officeDocument/2006/relationships/slideLayout" Target="../slideLayouts/slideLayout348.xml"/><Relationship Id="rId32" Type="http://schemas.openxmlformats.org/officeDocument/2006/relationships/slideLayout" Target="../slideLayouts/slideLayout356.xml"/><Relationship Id="rId37" Type="http://schemas.openxmlformats.org/officeDocument/2006/relationships/theme" Target="../theme/theme10.xml"/><Relationship Id="rId5" Type="http://schemas.openxmlformats.org/officeDocument/2006/relationships/slideLayout" Target="../slideLayouts/slideLayout329.xml"/><Relationship Id="rId15" Type="http://schemas.openxmlformats.org/officeDocument/2006/relationships/slideLayout" Target="../slideLayouts/slideLayout339.xml"/><Relationship Id="rId23" Type="http://schemas.openxmlformats.org/officeDocument/2006/relationships/slideLayout" Target="../slideLayouts/slideLayout347.xml"/><Relationship Id="rId28" Type="http://schemas.openxmlformats.org/officeDocument/2006/relationships/slideLayout" Target="../slideLayouts/slideLayout352.xml"/><Relationship Id="rId36" Type="http://schemas.openxmlformats.org/officeDocument/2006/relationships/slideLayout" Target="../slideLayouts/slideLayout360.xml"/><Relationship Id="rId10" Type="http://schemas.openxmlformats.org/officeDocument/2006/relationships/slideLayout" Target="../slideLayouts/slideLayout334.xml"/><Relationship Id="rId19" Type="http://schemas.openxmlformats.org/officeDocument/2006/relationships/slideLayout" Target="../slideLayouts/slideLayout343.xml"/><Relationship Id="rId31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33.xml"/><Relationship Id="rId14" Type="http://schemas.openxmlformats.org/officeDocument/2006/relationships/slideLayout" Target="../slideLayouts/slideLayout338.xml"/><Relationship Id="rId22" Type="http://schemas.openxmlformats.org/officeDocument/2006/relationships/slideLayout" Target="../slideLayouts/slideLayout346.xml"/><Relationship Id="rId27" Type="http://schemas.openxmlformats.org/officeDocument/2006/relationships/slideLayout" Target="../slideLayouts/slideLayout351.xml"/><Relationship Id="rId30" Type="http://schemas.openxmlformats.org/officeDocument/2006/relationships/slideLayout" Target="../slideLayouts/slideLayout354.xml"/><Relationship Id="rId35" Type="http://schemas.openxmlformats.org/officeDocument/2006/relationships/slideLayout" Target="../slideLayouts/slideLayout35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8.xml"/><Relationship Id="rId13" Type="http://schemas.openxmlformats.org/officeDocument/2006/relationships/slideLayout" Target="../slideLayouts/slideLayout373.xml"/><Relationship Id="rId18" Type="http://schemas.openxmlformats.org/officeDocument/2006/relationships/slideLayout" Target="../slideLayouts/slideLayout378.xml"/><Relationship Id="rId26" Type="http://schemas.openxmlformats.org/officeDocument/2006/relationships/slideLayout" Target="../slideLayouts/slideLayout386.xml"/><Relationship Id="rId3" Type="http://schemas.openxmlformats.org/officeDocument/2006/relationships/slideLayout" Target="../slideLayouts/slideLayout363.xml"/><Relationship Id="rId21" Type="http://schemas.openxmlformats.org/officeDocument/2006/relationships/slideLayout" Target="../slideLayouts/slideLayout381.xml"/><Relationship Id="rId34" Type="http://schemas.openxmlformats.org/officeDocument/2006/relationships/slideLayout" Target="../slideLayouts/slideLayout394.xml"/><Relationship Id="rId7" Type="http://schemas.openxmlformats.org/officeDocument/2006/relationships/slideLayout" Target="../slideLayouts/slideLayout367.xml"/><Relationship Id="rId12" Type="http://schemas.openxmlformats.org/officeDocument/2006/relationships/slideLayout" Target="../slideLayouts/slideLayout372.xml"/><Relationship Id="rId17" Type="http://schemas.openxmlformats.org/officeDocument/2006/relationships/slideLayout" Target="../slideLayouts/slideLayout377.xml"/><Relationship Id="rId25" Type="http://schemas.openxmlformats.org/officeDocument/2006/relationships/slideLayout" Target="../slideLayouts/slideLayout385.xml"/><Relationship Id="rId33" Type="http://schemas.openxmlformats.org/officeDocument/2006/relationships/slideLayout" Target="../slideLayouts/slideLayout393.xml"/><Relationship Id="rId2" Type="http://schemas.openxmlformats.org/officeDocument/2006/relationships/slideLayout" Target="../slideLayouts/slideLayout362.xml"/><Relationship Id="rId16" Type="http://schemas.openxmlformats.org/officeDocument/2006/relationships/slideLayout" Target="../slideLayouts/slideLayout376.xml"/><Relationship Id="rId20" Type="http://schemas.openxmlformats.org/officeDocument/2006/relationships/slideLayout" Target="../slideLayouts/slideLayout380.xml"/><Relationship Id="rId29" Type="http://schemas.openxmlformats.org/officeDocument/2006/relationships/slideLayout" Target="../slideLayouts/slideLayout389.xml"/><Relationship Id="rId1" Type="http://schemas.openxmlformats.org/officeDocument/2006/relationships/slideLayout" Target="../slideLayouts/slideLayout361.xml"/><Relationship Id="rId6" Type="http://schemas.openxmlformats.org/officeDocument/2006/relationships/slideLayout" Target="../slideLayouts/slideLayout366.xml"/><Relationship Id="rId11" Type="http://schemas.openxmlformats.org/officeDocument/2006/relationships/slideLayout" Target="../slideLayouts/slideLayout371.xml"/><Relationship Id="rId24" Type="http://schemas.openxmlformats.org/officeDocument/2006/relationships/slideLayout" Target="../slideLayouts/slideLayout384.xml"/><Relationship Id="rId32" Type="http://schemas.openxmlformats.org/officeDocument/2006/relationships/slideLayout" Target="../slideLayouts/slideLayout39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365.xml"/><Relationship Id="rId15" Type="http://schemas.openxmlformats.org/officeDocument/2006/relationships/slideLayout" Target="../slideLayouts/slideLayout375.xml"/><Relationship Id="rId23" Type="http://schemas.openxmlformats.org/officeDocument/2006/relationships/slideLayout" Target="../slideLayouts/slideLayout383.xml"/><Relationship Id="rId28" Type="http://schemas.openxmlformats.org/officeDocument/2006/relationships/slideLayout" Target="../slideLayouts/slideLayout388.xml"/><Relationship Id="rId36" Type="http://schemas.openxmlformats.org/officeDocument/2006/relationships/theme" Target="../theme/theme11.xml"/><Relationship Id="rId10" Type="http://schemas.openxmlformats.org/officeDocument/2006/relationships/slideLayout" Target="../slideLayouts/slideLayout370.xml"/><Relationship Id="rId19" Type="http://schemas.openxmlformats.org/officeDocument/2006/relationships/slideLayout" Target="../slideLayouts/slideLayout379.xml"/><Relationship Id="rId31" Type="http://schemas.openxmlformats.org/officeDocument/2006/relationships/slideLayout" Target="../slideLayouts/slideLayout391.xml"/><Relationship Id="rId4" Type="http://schemas.openxmlformats.org/officeDocument/2006/relationships/slideLayout" Target="../slideLayouts/slideLayout364.xml"/><Relationship Id="rId9" Type="http://schemas.openxmlformats.org/officeDocument/2006/relationships/slideLayout" Target="../slideLayouts/slideLayout369.xml"/><Relationship Id="rId14" Type="http://schemas.openxmlformats.org/officeDocument/2006/relationships/slideLayout" Target="../slideLayouts/slideLayout374.xml"/><Relationship Id="rId22" Type="http://schemas.openxmlformats.org/officeDocument/2006/relationships/slideLayout" Target="../slideLayouts/slideLayout382.xml"/><Relationship Id="rId27" Type="http://schemas.openxmlformats.org/officeDocument/2006/relationships/slideLayout" Target="../slideLayouts/slideLayout387.xml"/><Relationship Id="rId30" Type="http://schemas.openxmlformats.org/officeDocument/2006/relationships/slideLayout" Target="../slideLayouts/slideLayout390.xml"/><Relationship Id="rId35" Type="http://schemas.openxmlformats.org/officeDocument/2006/relationships/slideLayout" Target="../slideLayouts/slideLayout39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3.xml"/><Relationship Id="rId13" Type="http://schemas.openxmlformats.org/officeDocument/2006/relationships/slideLayout" Target="../slideLayouts/slideLayout408.xml"/><Relationship Id="rId18" Type="http://schemas.openxmlformats.org/officeDocument/2006/relationships/slideLayout" Target="../slideLayouts/slideLayout413.xml"/><Relationship Id="rId26" Type="http://schemas.openxmlformats.org/officeDocument/2006/relationships/slideLayout" Target="../slideLayouts/slideLayout421.xml"/><Relationship Id="rId3" Type="http://schemas.openxmlformats.org/officeDocument/2006/relationships/slideLayout" Target="../slideLayouts/slideLayout398.xml"/><Relationship Id="rId21" Type="http://schemas.openxmlformats.org/officeDocument/2006/relationships/slideLayout" Target="../slideLayouts/slideLayout416.xml"/><Relationship Id="rId34" Type="http://schemas.openxmlformats.org/officeDocument/2006/relationships/slideLayout" Target="../slideLayouts/slideLayout429.xml"/><Relationship Id="rId7" Type="http://schemas.openxmlformats.org/officeDocument/2006/relationships/slideLayout" Target="../slideLayouts/slideLayout402.xml"/><Relationship Id="rId12" Type="http://schemas.openxmlformats.org/officeDocument/2006/relationships/slideLayout" Target="../slideLayouts/slideLayout407.xml"/><Relationship Id="rId17" Type="http://schemas.openxmlformats.org/officeDocument/2006/relationships/slideLayout" Target="../slideLayouts/slideLayout412.xml"/><Relationship Id="rId25" Type="http://schemas.openxmlformats.org/officeDocument/2006/relationships/slideLayout" Target="../slideLayouts/slideLayout420.xml"/><Relationship Id="rId33" Type="http://schemas.openxmlformats.org/officeDocument/2006/relationships/slideLayout" Target="../slideLayouts/slideLayout428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397.xml"/><Relationship Id="rId16" Type="http://schemas.openxmlformats.org/officeDocument/2006/relationships/slideLayout" Target="../slideLayouts/slideLayout411.xml"/><Relationship Id="rId20" Type="http://schemas.openxmlformats.org/officeDocument/2006/relationships/slideLayout" Target="../slideLayouts/slideLayout415.xml"/><Relationship Id="rId29" Type="http://schemas.openxmlformats.org/officeDocument/2006/relationships/slideLayout" Target="../slideLayouts/slideLayout424.xml"/><Relationship Id="rId1" Type="http://schemas.openxmlformats.org/officeDocument/2006/relationships/slideLayout" Target="../slideLayouts/slideLayout396.xml"/><Relationship Id="rId6" Type="http://schemas.openxmlformats.org/officeDocument/2006/relationships/slideLayout" Target="../slideLayouts/slideLayout401.xml"/><Relationship Id="rId11" Type="http://schemas.openxmlformats.org/officeDocument/2006/relationships/slideLayout" Target="../slideLayouts/slideLayout406.xml"/><Relationship Id="rId24" Type="http://schemas.openxmlformats.org/officeDocument/2006/relationships/slideLayout" Target="../slideLayouts/slideLayout419.xml"/><Relationship Id="rId32" Type="http://schemas.openxmlformats.org/officeDocument/2006/relationships/slideLayout" Target="../slideLayouts/slideLayout427.xml"/><Relationship Id="rId37" Type="http://schemas.openxmlformats.org/officeDocument/2006/relationships/theme" Target="../theme/theme12.xml"/><Relationship Id="rId5" Type="http://schemas.openxmlformats.org/officeDocument/2006/relationships/slideLayout" Target="../slideLayouts/slideLayout400.xml"/><Relationship Id="rId15" Type="http://schemas.openxmlformats.org/officeDocument/2006/relationships/slideLayout" Target="../slideLayouts/slideLayout410.xml"/><Relationship Id="rId23" Type="http://schemas.openxmlformats.org/officeDocument/2006/relationships/slideLayout" Target="../slideLayouts/slideLayout418.xml"/><Relationship Id="rId28" Type="http://schemas.openxmlformats.org/officeDocument/2006/relationships/slideLayout" Target="../slideLayouts/slideLayout423.xml"/><Relationship Id="rId36" Type="http://schemas.openxmlformats.org/officeDocument/2006/relationships/slideLayout" Target="../slideLayouts/slideLayout431.xml"/><Relationship Id="rId10" Type="http://schemas.openxmlformats.org/officeDocument/2006/relationships/slideLayout" Target="../slideLayouts/slideLayout405.xml"/><Relationship Id="rId19" Type="http://schemas.openxmlformats.org/officeDocument/2006/relationships/slideLayout" Target="../slideLayouts/slideLayout414.xml"/><Relationship Id="rId31" Type="http://schemas.openxmlformats.org/officeDocument/2006/relationships/slideLayout" Target="../slideLayouts/slideLayout426.xml"/><Relationship Id="rId4" Type="http://schemas.openxmlformats.org/officeDocument/2006/relationships/slideLayout" Target="../slideLayouts/slideLayout399.xml"/><Relationship Id="rId9" Type="http://schemas.openxmlformats.org/officeDocument/2006/relationships/slideLayout" Target="../slideLayouts/slideLayout404.xml"/><Relationship Id="rId14" Type="http://schemas.openxmlformats.org/officeDocument/2006/relationships/slideLayout" Target="../slideLayouts/slideLayout409.xml"/><Relationship Id="rId22" Type="http://schemas.openxmlformats.org/officeDocument/2006/relationships/slideLayout" Target="../slideLayouts/slideLayout417.xml"/><Relationship Id="rId27" Type="http://schemas.openxmlformats.org/officeDocument/2006/relationships/slideLayout" Target="../slideLayouts/slideLayout422.xml"/><Relationship Id="rId30" Type="http://schemas.openxmlformats.org/officeDocument/2006/relationships/slideLayout" Target="../slideLayouts/slideLayout425.xml"/><Relationship Id="rId35" Type="http://schemas.openxmlformats.org/officeDocument/2006/relationships/slideLayout" Target="../slideLayouts/slideLayout4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slideLayout" Target="../slideLayouts/slideLayout98.xml"/><Relationship Id="rId3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93.xml"/><Relationship Id="rId34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slideLayout" Target="../slideLayouts/slideLayout97.xml"/><Relationship Id="rId33" Type="http://schemas.openxmlformats.org/officeDocument/2006/relationships/slideLayout" Target="../slideLayouts/slideLayout105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29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32" Type="http://schemas.openxmlformats.org/officeDocument/2006/relationships/slideLayout" Target="../slideLayouts/slideLayout104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28" Type="http://schemas.openxmlformats.org/officeDocument/2006/relationships/slideLayout" Target="../slideLayouts/slideLayout100.xml"/><Relationship Id="rId36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31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Relationship Id="rId27" Type="http://schemas.openxmlformats.org/officeDocument/2006/relationships/slideLayout" Target="../slideLayouts/slideLayout99.xml"/><Relationship Id="rId30" Type="http://schemas.openxmlformats.org/officeDocument/2006/relationships/slideLayout" Target="../slideLayouts/slideLayout102.xml"/><Relationship Id="rId35" Type="http://schemas.openxmlformats.org/officeDocument/2006/relationships/slideLayout" Target="../slideLayouts/slideLayout10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129.xml"/><Relationship Id="rId34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slideLayout" Target="../slideLayouts/slideLayout133.xml"/><Relationship Id="rId33" Type="http://schemas.openxmlformats.org/officeDocument/2006/relationships/slideLayout" Target="../slideLayouts/slideLayout141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29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32" Type="http://schemas.openxmlformats.org/officeDocument/2006/relationships/slideLayout" Target="../slideLayouts/slideLayout140.xml"/><Relationship Id="rId37" Type="http://schemas.openxmlformats.org/officeDocument/2006/relationships/theme" Target="../theme/theme4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slideLayout" Target="../slideLayouts/slideLayout136.xml"/><Relationship Id="rId36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31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Relationship Id="rId30" Type="http://schemas.openxmlformats.org/officeDocument/2006/relationships/slideLayout" Target="../slideLayouts/slideLayout138.xml"/><Relationship Id="rId35" Type="http://schemas.openxmlformats.org/officeDocument/2006/relationships/slideLayout" Target="../slideLayouts/slideLayout1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18" Type="http://schemas.openxmlformats.org/officeDocument/2006/relationships/slideLayout" Target="../slideLayouts/slideLayout162.xml"/><Relationship Id="rId26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47.xml"/><Relationship Id="rId21" Type="http://schemas.openxmlformats.org/officeDocument/2006/relationships/slideLayout" Target="../slideLayouts/slideLayout165.xml"/><Relationship Id="rId34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5" Type="http://schemas.openxmlformats.org/officeDocument/2006/relationships/slideLayout" Target="../slideLayouts/slideLayout169.xml"/><Relationship Id="rId33" Type="http://schemas.openxmlformats.org/officeDocument/2006/relationships/slideLayout" Target="../slideLayouts/slideLayout177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20" Type="http://schemas.openxmlformats.org/officeDocument/2006/relationships/slideLayout" Target="../slideLayouts/slideLayout164.xml"/><Relationship Id="rId29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24" Type="http://schemas.openxmlformats.org/officeDocument/2006/relationships/slideLayout" Target="../slideLayouts/slideLayout168.xml"/><Relationship Id="rId32" Type="http://schemas.openxmlformats.org/officeDocument/2006/relationships/slideLayout" Target="../slideLayouts/slideLayout176.xml"/><Relationship Id="rId37" Type="http://schemas.openxmlformats.org/officeDocument/2006/relationships/theme" Target="../theme/theme5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23" Type="http://schemas.openxmlformats.org/officeDocument/2006/relationships/slideLayout" Target="../slideLayouts/slideLayout167.xml"/><Relationship Id="rId28" Type="http://schemas.openxmlformats.org/officeDocument/2006/relationships/slideLayout" Target="../slideLayouts/slideLayout172.xml"/><Relationship Id="rId36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54.xml"/><Relationship Id="rId19" Type="http://schemas.openxmlformats.org/officeDocument/2006/relationships/slideLayout" Target="../slideLayouts/slideLayout163.xml"/><Relationship Id="rId31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Relationship Id="rId22" Type="http://schemas.openxmlformats.org/officeDocument/2006/relationships/slideLayout" Target="../slideLayouts/slideLayout166.xml"/><Relationship Id="rId27" Type="http://schemas.openxmlformats.org/officeDocument/2006/relationships/slideLayout" Target="../slideLayouts/slideLayout171.xml"/><Relationship Id="rId30" Type="http://schemas.openxmlformats.org/officeDocument/2006/relationships/slideLayout" Target="../slideLayouts/slideLayout174.xml"/><Relationship Id="rId35" Type="http://schemas.openxmlformats.org/officeDocument/2006/relationships/slideLayout" Target="../slideLayouts/slideLayout1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18" Type="http://schemas.openxmlformats.org/officeDocument/2006/relationships/slideLayout" Target="../slideLayouts/slideLayout198.xml"/><Relationship Id="rId26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183.xml"/><Relationship Id="rId21" Type="http://schemas.openxmlformats.org/officeDocument/2006/relationships/slideLayout" Target="../slideLayouts/slideLayout201.xml"/><Relationship Id="rId34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17" Type="http://schemas.openxmlformats.org/officeDocument/2006/relationships/slideLayout" Target="../slideLayouts/slideLayout197.xml"/><Relationship Id="rId25" Type="http://schemas.openxmlformats.org/officeDocument/2006/relationships/slideLayout" Target="../slideLayouts/slideLayout205.xml"/><Relationship Id="rId33" Type="http://schemas.openxmlformats.org/officeDocument/2006/relationships/slideLayout" Target="../slideLayouts/slideLayout21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182.xml"/><Relationship Id="rId16" Type="http://schemas.openxmlformats.org/officeDocument/2006/relationships/slideLayout" Target="../slideLayouts/slideLayout196.xml"/><Relationship Id="rId20" Type="http://schemas.openxmlformats.org/officeDocument/2006/relationships/slideLayout" Target="../slideLayouts/slideLayout200.xml"/><Relationship Id="rId29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24" Type="http://schemas.openxmlformats.org/officeDocument/2006/relationships/slideLayout" Target="../slideLayouts/slideLayout204.xml"/><Relationship Id="rId32" Type="http://schemas.openxmlformats.org/officeDocument/2006/relationships/slideLayout" Target="../slideLayouts/slideLayout212.xml"/><Relationship Id="rId37" Type="http://schemas.openxmlformats.org/officeDocument/2006/relationships/theme" Target="../theme/theme6.xml"/><Relationship Id="rId5" Type="http://schemas.openxmlformats.org/officeDocument/2006/relationships/slideLayout" Target="../slideLayouts/slideLayout185.xml"/><Relationship Id="rId15" Type="http://schemas.openxmlformats.org/officeDocument/2006/relationships/slideLayout" Target="../slideLayouts/slideLayout195.xml"/><Relationship Id="rId23" Type="http://schemas.openxmlformats.org/officeDocument/2006/relationships/slideLayout" Target="../slideLayouts/slideLayout203.xml"/><Relationship Id="rId28" Type="http://schemas.openxmlformats.org/officeDocument/2006/relationships/slideLayout" Target="../slideLayouts/slideLayout208.xml"/><Relationship Id="rId36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190.xml"/><Relationship Id="rId19" Type="http://schemas.openxmlformats.org/officeDocument/2006/relationships/slideLayout" Target="../slideLayouts/slideLayout199.xml"/><Relationship Id="rId31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Relationship Id="rId22" Type="http://schemas.openxmlformats.org/officeDocument/2006/relationships/slideLayout" Target="../slideLayouts/slideLayout202.xml"/><Relationship Id="rId27" Type="http://schemas.openxmlformats.org/officeDocument/2006/relationships/slideLayout" Target="../slideLayouts/slideLayout207.xml"/><Relationship Id="rId30" Type="http://schemas.openxmlformats.org/officeDocument/2006/relationships/slideLayout" Target="../slideLayouts/slideLayout210.xml"/><Relationship Id="rId35" Type="http://schemas.openxmlformats.org/officeDocument/2006/relationships/slideLayout" Target="../slideLayouts/slideLayout21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slideLayout" Target="../slideLayouts/slideLayout229.xml"/><Relationship Id="rId18" Type="http://schemas.openxmlformats.org/officeDocument/2006/relationships/slideLayout" Target="../slideLayouts/slideLayout234.xml"/><Relationship Id="rId26" Type="http://schemas.openxmlformats.org/officeDocument/2006/relationships/slideLayout" Target="../slideLayouts/slideLayout242.xml"/><Relationship Id="rId3" Type="http://schemas.openxmlformats.org/officeDocument/2006/relationships/slideLayout" Target="../slideLayouts/slideLayout219.xml"/><Relationship Id="rId21" Type="http://schemas.openxmlformats.org/officeDocument/2006/relationships/slideLayout" Target="../slideLayouts/slideLayout237.xml"/><Relationship Id="rId34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17" Type="http://schemas.openxmlformats.org/officeDocument/2006/relationships/slideLayout" Target="../slideLayouts/slideLayout233.xml"/><Relationship Id="rId25" Type="http://schemas.openxmlformats.org/officeDocument/2006/relationships/slideLayout" Target="../slideLayouts/slideLayout241.xml"/><Relationship Id="rId33" Type="http://schemas.openxmlformats.org/officeDocument/2006/relationships/slideLayout" Target="../slideLayouts/slideLayout249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18.xml"/><Relationship Id="rId16" Type="http://schemas.openxmlformats.org/officeDocument/2006/relationships/slideLayout" Target="../slideLayouts/slideLayout232.xml"/><Relationship Id="rId20" Type="http://schemas.openxmlformats.org/officeDocument/2006/relationships/slideLayout" Target="../slideLayouts/slideLayout236.xml"/><Relationship Id="rId29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24" Type="http://schemas.openxmlformats.org/officeDocument/2006/relationships/slideLayout" Target="../slideLayouts/slideLayout240.xml"/><Relationship Id="rId32" Type="http://schemas.openxmlformats.org/officeDocument/2006/relationships/slideLayout" Target="../slideLayouts/slideLayout248.xml"/><Relationship Id="rId37" Type="http://schemas.openxmlformats.org/officeDocument/2006/relationships/theme" Target="../theme/theme7.xml"/><Relationship Id="rId5" Type="http://schemas.openxmlformats.org/officeDocument/2006/relationships/slideLayout" Target="../slideLayouts/slideLayout221.xml"/><Relationship Id="rId15" Type="http://schemas.openxmlformats.org/officeDocument/2006/relationships/slideLayout" Target="../slideLayouts/slideLayout231.xml"/><Relationship Id="rId23" Type="http://schemas.openxmlformats.org/officeDocument/2006/relationships/slideLayout" Target="../slideLayouts/slideLayout239.xml"/><Relationship Id="rId28" Type="http://schemas.openxmlformats.org/officeDocument/2006/relationships/slideLayout" Target="../slideLayouts/slideLayout244.xml"/><Relationship Id="rId36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26.xml"/><Relationship Id="rId19" Type="http://schemas.openxmlformats.org/officeDocument/2006/relationships/slideLayout" Target="../slideLayouts/slideLayout235.xml"/><Relationship Id="rId31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slideLayout" Target="../slideLayouts/slideLayout230.xml"/><Relationship Id="rId22" Type="http://schemas.openxmlformats.org/officeDocument/2006/relationships/slideLayout" Target="../slideLayouts/slideLayout238.xml"/><Relationship Id="rId27" Type="http://schemas.openxmlformats.org/officeDocument/2006/relationships/slideLayout" Target="../slideLayouts/slideLayout243.xml"/><Relationship Id="rId30" Type="http://schemas.openxmlformats.org/officeDocument/2006/relationships/slideLayout" Target="../slideLayouts/slideLayout246.xml"/><Relationship Id="rId35" Type="http://schemas.openxmlformats.org/officeDocument/2006/relationships/slideLayout" Target="../slideLayouts/slideLayout25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slideLayout" Target="../slideLayouts/slideLayout265.xml"/><Relationship Id="rId18" Type="http://schemas.openxmlformats.org/officeDocument/2006/relationships/slideLayout" Target="../slideLayouts/slideLayout270.xml"/><Relationship Id="rId26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55.xml"/><Relationship Id="rId21" Type="http://schemas.openxmlformats.org/officeDocument/2006/relationships/slideLayout" Target="../slideLayouts/slideLayout273.xml"/><Relationship Id="rId34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17" Type="http://schemas.openxmlformats.org/officeDocument/2006/relationships/slideLayout" Target="../slideLayouts/slideLayout269.xml"/><Relationship Id="rId25" Type="http://schemas.openxmlformats.org/officeDocument/2006/relationships/slideLayout" Target="../slideLayouts/slideLayout277.xml"/><Relationship Id="rId33" Type="http://schemas.openxmlformats.org/officeDocument/2006/relationships/slideLayout" Target="../slideLayouts/slideLayout285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54.xml"/><Relationship Id="rId16" Type="http://schemas.openxmlformats.org/officeDocument/2006/relationships/slideLayout" Target="../slideLayouts/slideLayout268.xml"/><Relationship Id="rId20" Type="http://schemas.openxmlformats.org/officeDocument/2006/relationships/slideLayout" Target="../slideLayouts/slideLayout272.xml"/><Relationship Id="rId29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24" Type="http://schemas.openxmlformats.org/officeDocument/2006/relationships/slideLayout" Target="../slideLayouts/slideLayout276.xml"/><Relationship Id="rId32" Type="http://schemas.openxmlformats.org/officeDocument/2006/relationships/slideLayout" Target="../slideLayouts/slideLayout284.xml"/><Relationship Id="rId37" Type="http://schemas.openxmlformats.org/officeDocument/2006/relationships/theme" Target="../theme/theme8.xml"/><Relationship Id="rId5" Type="http://schemas.openxmlformats.org/officeDocument/2006/relationships/slideLayout" Target="../slideLayouts/slideLayout257.xml"/><Relationship Id="rId15" Type="http://schemas.openxmlformats.org/officeDocument/2006/relationships/slideLayout" Target="../slideLayouts/slideLayout267.xml"/><Relationship Id="rId23" Type="http://schemas.openxmlformats.org/officeDocument/2006/relationships/slideLayout" Target="../slideLayouts/slideLayout275.xml"/><Relationship Id="rId28" Type="http://schemas.openxmlformats.org/officeDocument/2006/relationships/slideLayout" Target="../slideLayouts/slideLayout280.xml"/><Relationship Id="rId36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62.xml"/><Relationship Id="rId19" Type="http://schemas.openxmlformats.org/officeDocument/2006/relationships/slideLayout" Target="../slideLayouts/slideLayout271.xml"/><Relationship Id="rId31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266.xml"/><Relationship Id="rId22" Type="http://schemas.openxmlformats.org/officeDocument/2006/relationships/slideLayout" Target="../slideLayouts/slideLayout274.xml"/><Relationship Id="rId27" Type="http://schemas.openxmlformats.org/officeDocument/2006/relationships/slideLayout" Target="../slideLayouts/slideLayout279.xml"/><Relationship Id="rId30" Type="http://schemas.openxmlformats.org/officeDocument/2006/relationships/slideLayout" Target="../slideLayouts/slideLayout282.xml"/><Relationship Id="rId35" Type="http://schemas.openxmlformats.org/officeDocument/2006/relationships/slideLayout" Target="../slideLayouts/slideLayout2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slideLayout" Target="../slideLayouts/slideLayout301.xml"/><Relationship Id="rId18" Type="http://schemas.openxmlformats.org/officeDocument/2006/relationships/slideLayout" Target="../slideLayouts/slideLayout306.xml"/><Relationship Id="rId26" Type="http://schemas.openxmlformats.org/officeDocument/2006/relationships/slideLayout" Target="../slideLayouts/slideLayout314.xml"/><Relationship Id="rId3" Type="http://schemas.openxmlformats.org/officeDocument/2006/relationships/slideLayout" Target="../slideLayouts/slideLayout291.xml"/><Relationship Id="rId21" Type="http://schemas.openxmlformats.org/officeDocument/2006/relationships/slideLayout" Target="../slideLayouts/slideLayout309.xml"/><Relationship Id="rId34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17" Type="http://schemas.openxmlformats.org/officeDocument/2006/relationships/slideLayout" Target="../slideLayouts/slideLayout305.xml"/><Relationship Id="rId25" Type="http://schemas.openxmlformats.org/officeDocument/2006/relationships/slideLayout" Target="../slideLayouts/slideLayout313.xml"/><Relationship Id="rId33" Type="http://schemas.openxmlformats.org/officeDocument/2006/relationships/slideLayout" Target="../slideLayouts/slideLayout321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90.xml"/><Relationship Id="rId16" Type="http://schemas.openxmlformats.org/officeDocument/2006/relationships/slideLayout" Target="../slideLayouts/slideLayout304.xml"/><Relationship Id="rId20" Type="http://schemas.openxmlformats.org/officeDocument/2006/relationships/slideLayout" Target="../slideLayouts/slideLayout308.xml"/><Relationship Id="rId29" Type="http://schemas.openxmlformats.org/officeDocument/2006/relationships/slideLayout" Target="../slideLayouts/slideLayout317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24" Type="http://schemas.openxmlformats.org/officeDocument/2006/relationships/slideLayout" Target="../slideLayouts/slideLayout312.xml"/><Relationship Id="rId32" Type="http://schemas.openxmlformats.org/officeDocument/2006/relationships/slideLayout" Target="../slideLayouts/slideLayout320.xml"/><Relationship Id="rId37" Type="http://schemas.openxmlformats.org/officeDocument/2006/relationships/theme" Target="../theme/theme9.xml"/><Relationship Id="rId5" Type="http://schemas.openxmlformats.org/officeDocument/2006/relationships/slideLayout" Target="../slideLayouts/slideLayout293.xml"/><Relationship Id="rId15" Type="http://schemas.openxmlformats.org/officeDocument/2006/relationships/slideLayout" Target="../slideLayouts/slideLayout303.xml"/><Relationship Id="rId23" Type="http://schemas.openxmlformats.org/officeDocument/2006/relationships/slideLayout" Target="../slideLayouts/slideLayout311.xml"/><Relationship Id="rId28" Type="http://schemas.openxmlformats.org/officeDocument/2006/relationships/slideLayout" Target="../slideLayouts/slideLayout316.xml"/><Relationship Id="rId36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298.xml"/><Relationship Id="rId19" Type="http://schemas.openxmlformats.org/officeDocument/2006/relationships/slideLayout" Target="../slideLayouts/slideLayout307.xml"/><Relationship Id="rId31" Type="http://schemas.openxmlformats.org/officeDocument/2006/relationships/slideLayout" Target="../slideLayouts/slideLayout319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slideLayout" Target="../slideLayouts/slideLayout302.xml"/><Relationship Id="rId22" Type="http://schemas.openxmlformats.org/officeDocument/2006/relationships/slideLayout" Target="../slideLayouts/slideLayout310.xml"/><Relationship Id="rId27" Type="http://schemas.openxmlformats.org/officeDocument/2006/relationships/slideLayout" Target="../slideLayouts/slideLayout315.xml"/><Relationship Id="rId30" Type="http://schemas.openxmlformats.org/officeDocument/2006/relationships/slideLayout" Target="../slideLayouts/slideLayout318.xml"/><Relationship Id="rId35" Type="http://schemas.openxmlformats.org/officeDocument/2006/relationships/slideLayout" Target="../slideLayouts/slideLayout3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</a:t>
            </a:r>
            <a:r>
              <a:rPr lang="nl-NL" dirty="0" smtClean="0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8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4448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  <p:sldLayoutId id="2147483874" r:id="rId18"/>
    <p:sldLayoutId id="2147483875" r:id="rId19"/>
    <p:sldLayoutId id="2147483876" r:id="rId20"/>
    <p:sldLayoutId id="2147483877" r:id="rId21"/>
    <p:sldLayoutId id="2147483878" r:id="rId22"/>
    <p:sldLayoutId id="2147483879" r:id="rId23"/>
    <p:sldLayoutId id="2147483880" r:id="rId24"/>
    <p:sldLayoutId id="2147483881" r:id="rId25"/>
    <p:sldLayoutId id="2147483882" r:id="rId26"/>
    <p:sldLayoutId id="2147483883" r:id="rId27"/>
    <p:sldLayoutId id="2147483884" r:id="rId28"/>
    <p:sldLayoutId id="2147483885" r:id="rId29"/>
    <p:sldLayoutId id="2147483886" r:id="rId30"/>
    <p:sldLayoutId id="2147483887" r:id="rId31"/>
    <p:sldLayoutId id="2147483888" r:id="rId32"/>
    <p:sldLayoutId id="2147483889" r:id="rId33"/>
    <p:sldLayoutId id="2147483890" r:id="rId34"/>
    <p:sldLayoutId id="2147483891" r:id="rId35"/>
    <p:sldLayoutId id="2147483892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017BC6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</a:t>
            </a:r>
            <a:r>
              <a:rPr lang="nl-NL" dirty="0" smtClean="0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457" r:id="rId10"/>
    <p:sldLayoutId id="2147484311" r:id="rId11"/>
    <p:sldLayoutId id="2147484312" r:id="rId12"/>
    <p:sldLayoutId id="2147484313" r:id="rId13"/>
    <p:sldLayoutId id="2147484314" r:id="rId14"/>
    <p:sldLayoutId id="2147484315" r:id="rId15"/>
    <p:sldLayoutId id="2147484316" r:id="rId16"/>
    <p:sldLayoutId id="2147484317" r:id="rId17"/>
    <p:sldLayoutId id="2147484318" r:id="rId18"/>
    <p:sldLayoutId id="2147484319" r:id="rId19"/>
    <p:sldLayoutId id="2147484320" r:id="rId20"/>
    <p:sldLayoutId id="2147484321" r:id="rId21"/>
    <p:sldLayoutId id="2147484322" r:id="rId22"/>
    <p:sldLayoutId id="2147484323" r:id="rId23"/>
    <p:sldLayoutId id="2147484324" r:id="rId24"/>
    <p:sldLayoutId id="2147484325" r:id="rId25"/>
    <p:sldLayoutId id="2147484326" r:id="rId26"/>
    <p:sldLayoutId id="2147484327" r:id="rId27"/>
    <p:sldLayoutId id="2147484328" r:id="rId28"/>
    <p:sldLayoutId id="2147484329" r:id="rId29"/>
    <p:sldLayoutId id="2147484330" r:id="rId30"/>
    <p:sldLayoutId id="2147484331" r:id="rId31"/>
    <p:sldLayoutId id="2147484332" r:id="rId32"/>
    <p:sldLayoutId id="2147484333" r:id="rId33"/>
    <p:sldLayoutId id="2147484334" r:id="rId34"/>
    <p:sldLayoutId id="2147484335" r:id="rId35"/>
    <p:sldLayoutId id="2147484336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017BC6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</a:t>
            </a:r>
            <a:r>
              <a:rPr lang="nl-NL" dirty="0" smtClean="0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40" r:id="rId2"/>
    <p:sldLayoutId id="2147484341" r:id="rId3"/>
    <p:sldLayoutId id="2147484342" r:id="rId4"/>
    <p:sldLayoutId id="2147484344" r:id="rId5"/>
    <p:sldLayoutId id="2147484345" r:id="rId6"/>
    <p:sldLayoutId id="2147484346" r:id="rId7"/>
    <p:sldLayoutId id="2147484347" r:id="rId8"/>
    <p:sldLayoutId id="2147484458" r:id="rId9"/>
    <p:sldLayoutId id="2147484348" r:id="rId10"/>
    <p:sldLayoutId id="2147484349" r:id="rId11"/>
    <p:sldLayoutId id="2147484350" r:id="rId12"/>
    <p:sldLayoutId id="2147484351" r:id="rId13"/>
    <p:sldLayoutId id="2147484352" r:id="rId14"/>
    <p:sldLayoutId id="2147484353" r:id="rId15"/>
    <p:sldLayoutId id="2147484354" r:id="rId16"/>
    <p:sldLayoutId id="2147484355" r:id="rId17"/>
    <p:sldLayoutId id="2147484356" r:id="rId18"/>
    <p:sldLayoutId id="2147484357" r:id="rId19"/>
    <p:sldLayoutId id="2147484358" r:id="rId20"/>
    <p:sldLayoutId id="2147484359" r:id="rId21"/>
    <p:sldLayoutId id="2147484360" r:id="rId22"/>
    <p:sldLayoutId id="2147484361" r:id="rId23"/>
    <p:sldLayoutId id="2147484362" r:id="rId24"/>
    <p:sldLayoutId id="2147484363" r:id="rId25"/>
    <p:sldLayoutId id="2147484364" r:id="rId26"/>
    <p:sldLayoutId id="2147484365" r:id="rId27"/>
    <p:sldLayoutId id="2147484366" r:id="rId28"/>
    <p:sldLayoutId id="2147484367" r:id="rId29"/>
    <p:sldLayoutId id="2147484368" r:id="rId30"/>
    <p:sldLayoutId id="2147484369" r:id="rId31"/>
    <p:sldLayoutId id="2147484370" r:id="rId32"/>
    <p:sldLayoutId id="2147484371" r:id="rId33"/>
    <p:sldLayoutId id="2147484372" r:id="rId34"/>
    <p:sldLayoutId id="2147484373" r:id="rId3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chemeClr val="accent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</a:t>
            </a:r>
            <a:r>
              <a:rPr lang="nl-NL" dirty="0" smtClean="0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459" r:id="rId10"/>
    <p:sldLayoutId id="2147484385" r:id="rId11"/>
    <p:sldLayoutId id="2147484386" r:id="rId12"/>
    <p:sldLayoutId id="2147484387" r:id="rId13"/>
    <p:sldLayoutId id="2147484388" r:id="rId14"/>
    <p:sldLayoutId id="2147484389" r:id="rId15"/>
    <p:sldLayoutId id="2147484390" r:id="rId16"/>
    <p:sldLayoutId id="2147484391" r:id="rId17"/>
    <p:sldLayoutId id="2147484392" r:id="rId18"/>
    <p:sldLayoutId id="2147484393" r:id="rId19"/>
    <p:sldLayoutId id="2147484394" r:id="rId20"/>
    <p:sldLayoutId id="2147484395" r:id="rId21"/>
    <p:sldLayoutId id="2147484396" r:id="rId22"/>
    <p:sldLayoutId id="2147484397" r:id="rId23"/>
    <p:sldLayoutId id="2147484398" r:id="rId24"/>
    <p:sldLayoutId id="2147484399" r:id="rId25"/>
    <p:sldLayoutId id="2147484400" r:id="rId26"/>
    <p:sldLayoutId id="2147484401" r:id="rId27"/>
    <p:sldLayoutId id="2147484402" r:id="rId28"/>
    <p:sldLayoutId id="2147484403" r:id="rId29"/>
    <p:sldLayoutId id="2147484404" r:id="rId30"/>
    <p:sldLayoutId id="2147484405" r:id="rId31"/>
    <p:sldLayoutId id="2147484406" r:id="rId32"/>
    <p:sldLayoutId id="2147484407" r:id="rId33"/>
    <p:sldLayoutId id="2147484408" r:id="rId34"/>
    <p:sldLayoutId id="2147484409" r:id="rId35"/>
    <p:sldLayoutId id="2147484410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D52A1C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rgbClr val="D52A1C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rgbClr val="D52A1C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rgbClr val="D52A1C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Verdana" panose="020B0604030504040204" pitchFamily="34" charset="0"/>
        <a:buChar char="–"/>
        <a:defRPr sz="1600" kern="1200" baseline="0">
          <a:solidFill>
            <a:srgbClr val="D52A1C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rgbClr val="D52A1C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</a:t>
            </a:r>
            <a:r>
              <a:rPr lang="nl-NL" dirty="0" smtClean="0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4449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  <p:sldLayoutId id="2147483914" r:id="rId21"/>
    <p:sldLayoutId id="2147483915" r:id="rId22"/>
    <p:sldLayoutId id="2147483916" r:id="rId23"/>
    <p:sldLayoutId id="2147483917" r:id="rId24"/>
    <p:sldLayoutId id="2147483918" r:id="rId25"/>
    <p:sldLayoutId id="2147483919" r:id="rId26"/>
    <p:sldLayoutId id="2147483920" r:id="rId27"/>
    <p:sldLayoutId id="2147483921" r:id="rId28"/>
    <p:sldLayoutId id="2147483922" r:id="rId29"/>
    <p:sldLayoutId id="2147483923" r:id="rId30"/>
    <p:sldLayoutId id="2147483924" r:id="rId31"/>
    <p:sldLayoutId id="2147483925" r:id="rId32"/>
    <p:sldLayoutId id="2147483926" r:id="rId33"/>
    <p:sldLayoutId id="2147483927" r:id="rId34"/>
    <p:sldLayoutId id="2147483928" r:id="rId35"/>
    <p:sldLayoutId id="2147483929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chemeClr val="accent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</a:t>
            </a:r>
            <a:r>
              <a:rPr lang="nl-NL" dirty="0" smtClean="0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445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  <p:sldLayoutId id="2147483948" r:id="rId18"/>
    <p:sldLayoutId id="2147483949" r:id="rId19"/>
    <p:sldLayoutId id="2147483950" r:id="rId20"/>
    <p:sldLayoutId id="2147483951" r:id="rId21"/>
    <p:sldLayoutId id="2147483952" r:id="rId22"/>
    <p:sldLayoutId id="2147483953" r:id="rId23"/>
    <p:sldLayoutId id="2147483954" r:id="rId24"/>
    <p:sldLayoutId id="2147483955" r:id="rId25"/>
    <p:sldLayoutId id="2147483956" r:id="rId26"/>
    <p:sldLayoutId id="2147483957" r:id="rId27"/>
    <p:sldLayoutId id="2147483958" r:id="rId28"/>
    <p:sldLayoutId id="2147483959" r:id="rId29"/>
    <p:sldLayoutId id="2147483960" r:id="rId30"/>
    <p:sldLayoutId id="2147483961" r:id="rId31"/>
    <p:sldLayoutId id="2147483962" r:id="rId32"/>
    <p:sldLayoutId id="2147483963" r:id="rId33"/>
    <p:sldLayoutId id="2147483964" r:id="rId34"/>
    <p:sldLayoutId id="2147483965" r:id="rId35"/>
    <p:sldLayoutId id="2147483966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D52A1C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rgbClr val="D52A1C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rgbClr val="D52A1C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rgbClr val="D52A1C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Verdana" panose="020B0604030504040204" pitchFamily="34" charset="0"/>
        <a:buChar char="–"/>
        <a:defRPr sz="1600" kern="1200" baseline="0">
          <a:solidFill>
            <a:srgbClr val="D52A1C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rgbClr val="D52A1C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</a:t>
            </a:r>
            <a:r>
              <a:rPr lang="nl-NL" dirty="0" smtClean="0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451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  <p:sldLayoutId id="2147484021" r:id="rId17"/>
    <p:sldLayoutId id="2147484022" r:id="rId18"/>
    <p:sldLayoutId id="2147484023" r:id="rId19"/>
    <p:sldLayoutId id="2147484024" r:id="rId20"/>
    <p:sldLayoutId id="2147484025" r:id="rId21"/>
    <p:sldLayoutId id="2147484026" r:id="rId22"/>
    <p:sldLayoutId id="2147484027" r:id="rId23"/>
    <p:sldLayoutId id="2147484028" r:id="rId24"/>
    <p:sldLayoutId id="2147484029" r:id="rId25"/>
    <p:sldLayoutId id="2147484030" r:id="rId26"/>
    <p:sldLayoutId id="2147484031" r:id="rId27"/>
    <p:sldLayoutId id="2147484032" r:id="rId28"/>
    <p:sldLayoutId id="2147484033" r:id="rId29"/>
    <p:sldLayoutId id="2147484034" r:id="rId30"/>
    <p:sldLayoutId id="2147484035" r:id="rId31"/>
    <p:sldLayoutId id="2147484036" r:id="rId32"/>
    <p:sldLayoutId id="2147484037" r:id="rId33"/>
    <p:sldLayoutId id="2147484038" r:id="rId34"/>
    <p:sldLayoutId id="2147484039" r:id="rId35"/>
    <p:sldLayoutId id="2147484040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017BC6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</a:t>
            </a:r>
            <a:r>
              <a:rPr lang="nl-NL" dirty="0" smtClean="0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452" r:id="rId10"/>
    <p:sldLayoutId id="2147484052" r:id="rId11"/>
    <p:sldLayoutId id="2147484053" r:id="rId12"/>
    <p:sldLayoutId id="2147484054" r:id="rId13"/>
    <p:sldLayoutId id="2147484055" r:id="rId14"/>
    <p:sldLayoutId id="2147484056" r:id="rId15"/>
    <p:sldLayoutId id="2147484057" r:id="rId16"/>
    <p:sldLayoutId id="2147484058" r:id="rId17"/>
    <p:sldLayoutId id="2147484059" r:id="rId18"/>
    <p:sldLayoutId id="2147484060" r:id="rId19"/>
    <p:sldLayoutId id="2147484061" r:id="rId20"/>
    <p:sldLayoutId id="2147484062" r:id="rId21"/>
    <p:sldLayoutId id="2147484063" r:id="rId22"/>
    <p:sldLayoutId id="2147484064" r:id="rId23"/>
    <p:sldLayoutId id="2147484065" r:id="rId24"/>
    <p:sldLayoutId id="2147484066" r:id="rId25"/>
    <p:sldLayoutId id="2147484067" r:id="rId26"/>
    <p:sldLayoutId id="2147484068" r:id="rId27"/>
    <p:sldLayoutId id="2147484069" r:id="rId28"/>
    <p:sldLayoutId id="2147484070" r:id="rId29"/>
    <p:sldLayoutId id="2147484071" r:id="rId30"/>
    <p:sldLayoutId id="2147484072" r:id="rId31"/>
    <p:sldLayoutId id="2147484073" r:id="rId32"/>
    <p:sldLayoutId id="2147484074" r:id="rId33"/>
    <p:sldLayoutId id="2147484075" r:id="rId34"/>
    <p:sldLayoutId id="2147484076" r:id="rId35"/>
    <p:sldLayoutId id="2147484077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chemeClr val="accent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</a:t>
            </a:r>
            <a:r>
              <a:rPr lang="nl-NL" dirty="0" smtClean="0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453" r:id="rId10"/>
    <p:sldLayoutId id="2147484089" r:id="rId11"/>
    <p:sldLayoutId id="2147484090" r:id="rId12"/>
    <p:sldLayoutId id="2147484091" r:id="rId13"/>
    <p:sldLayoutId id="2147484092" r:id="rId14"/>
    <p:sldLayoutId id="2147484093" r:id="rId15"/>
    <p:sldLayoutId id="2147484094" r:id="rId16"/>
    <p:sldLayoutId id="2147484095" r:id="rId17"/>
    <p:sldLayoutId id="2147484096" r:id="rId18"/>
    <p:sldLayoutId id="2147484097" r:id="rId19"/>
    <p:sldLayoutId id="2147484098" r:id="rId20"/>
    <p:sldLayoutId id="2147484099" r:id="rId21"/>
    <p:sldLayoutId id="2147484100" r:id="rId22"/>
    <p:sldLayoutId id="2147484101" r:id="rId23"/>
    <p:sldLayoutId id="2147484102" r:id="rId24"/>
    <p:sldLayoutId id="2147484103" r:id="rId25"/>
    <p:sldLayoutId id="2147484104" r:id="rId26"/>
    <p:sldLayoutId id="2147484105" r:id="rId27"/>
    <p:sldLayoutId id="2147484106" r:id="rId28"/>
    <p:sldLayoutId id="2147484107" r:id="rId29"/>
    <p:sldLayoutId id="2147484108" r:id="rId30"/>
    <p:sldLayoutId id="2147484109" r:id="rId31"/>
    <p:sldLayoutId id="2147484110" r:id="rId32"/>
    <p:sldLayoutId id="2147484111" r:id="rId33"/>
    <p:sldLayoutId id="2147484112" r:id="rId34"/>
    <p:sldLayoutId id="2147484113" r:id="rId35"/>
    <p:sldLayoutId id="2147484114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D52A1C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rgbClr val="D52A1C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rgbClr val="D52A1C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rgbClr val="D52A1C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Verdana" panose="020B0604030504040204" pitchFamily="34" charset="0"/>
        <a:buChar char="–"/>
        <a:defRPr sz="1600" kern="1200" baseline="0">
          <a:solidFill>
            <a:srgbClr val="D52A1C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rgbClr val="D52A1C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</a:t>
            </a:r>
            <a:r>
              <a:rPr lang="nl-NL" dirty="0" smtClean="0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454" r:id="rId10"/>
    <p:sldLayoutId id="2147484163" r:id="rId11"/>
    <p:sldLayoutId id="2147484164" r:id="rId12"/>
    <p:sldLayoutId id="2147484165" r:id="rId13"/>
    <p:sldLayoutId id="2147484166" r:id="rId14"/>
    <p:sldLayoutId id="2147484167" r:id="rId15"/>
    <p:sldLayoutId id="2147484168" r:id="rId16"/>
    <p:sldLayoutId id="2147484169" r:id="rId17"/>
    <p:sldLayoutId id="2147484170" r:id="rId18"/>
    <p:sldLayoutId id="2147484171" r:id="rId19"/>
    <p:sldLayoutId id="2147484172" r:id="rId20"/>
    <p:sldLayoutId id="2147484173" r:id="rId21"/>
    <p:sldLayoutId id="2147484174" r:id="rId22"/>
    <p:sldLayoutId id="2147484175" r:id="rId23"/>
    <p:sldLayoutId id="2147484176" r:id="rId24"/>
    <p:sldLayoutId id="2147484177" r:id="rId25"/>
    <p:sldLayoutId id="2147484178" r:id="rId26"/>
    <p:sldLayoutId id="2147484179" r:id="rId27"/>
    <p:sldLayoutId id="2147484180" r:id="rId28"/>
    <p:sldLayoutId id="2147484181" r:id="rId29"/>
    <p:sldLayoutId id="2147484182" r:id="rId30"/>
    <p:sldLayoutId id="2147484183" r:id="rId31"/>
    <p:sldLayoutId id="2147484184" r:id="rId32"/>
    <p:sldLayoutId id="2147484185" r:id="rId33"/>
    <p:sldLayoutId id="2147484186" r:id="rId34"/>
    <p:sldLayoutId id="2147484187" r:id="rId35"/>
    <p:sldLayoutId id="2147484188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017BC6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</a:t>
            </a:r>
            <a:r>
              <a:rPr lang="nl-NL" dirty="0" smtClean="0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455" r:id="rId10"/>
    <p:sldLayoutId id="2147484200" r:id="rId11"/>
    <p:sldLayoutId id="2147484201" r:id="rId12"/>
    <p:sldLayoutId id="2147484202" r:id="rId13"/>
    <p:sldLayoutId id="2147484203" r:id="rId14"/>
    <p:sldLayoutId id="2147484204" r:id="rId15"/>
    <p:sldLayoutId id="2147484205" r:id="rId16"/>
    <p:sldLayoutId id="2147484206" r:id="rId17"/>
    <p:sldLayoutId id="2147484207" r:id="rId18"/>
    <p:sldLayoutId id="2147484208" r:id="rId19"/>
    <p:sldLayoutId id="2147484209" r:id="rId20"/>
    <p:sldLayoutId id="2147484210" r:id="rId21"/>
    <p:sldLayoutId id="2147484211" r:id="rId22"/>
    <p:sldLayoutId id="2147484212" r:id="rId23"/>
    <p:sldLayoutId id="2147484213" r:id="rId24"/>
    <p:sldLayoutId id="2147484214" r:id="rId25"/>
    <p:sldLayoutId id="2147484215" r:id="rId26"/>
    <p:sldLayoutId id="2147484216" r:id="rId27"/>
    <p:sldLayoutId id="2147484217" r:id="rId28"/>
    <p:sldLayoutId id="2147484218" r:id="rId29"/>
    <p:sldLayoutId id="2147484219" r:id="rId30"/>
    <p:sldLayoutId id="2147484220" r:id="rId31"/>
    <p:sldLayoutId id="2147484221" r:id="rId32"/>
    <p:sldLayoutId id="2147484222" r:id="rId33"/>
    <p:sldLayoutId id="2147484223" r:id="rId34"/>
    <p:sldLayoutId id="2147484224" r:id="rId35"/>
    <p:sldLayoutId id="2147484225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chemeClr val="accent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</a:t>
            </a:r>
            <a:r>
              <a:rPr lang="nl-NL" dirty="0" smtClean="0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456" r:id="rId10"/>
    <p:sldLayoutId id="2147484237" r:id="rId11"/>
    <p:sldLayoutId id="2147484238" r:id="rId12"/>
    <p:sldLayoutId id="2147484239" r:id="rId13"/>
    <p:sldLayoutId id="2147484240" r:id="rId14"/>
    <p:sldLayoutId id="2147484241" r:id="rId15"/>
    <p:sldLayoutId id="2147484242" r:id="rId16"/>
    <p:sldLayoutId id="2147484243" r:id="rId17"/>
    <p:sldLayoutId id="2147484244" r:id="rId18"/>
    <p:sldLayoutId id="2147484245" r:id="rId19"/>
    <p:sldLayoutId id="2147484246" r:id="rId20"/>
    <p:sldLayoutId id="2147484247" r:id="rId21"/>
    <p:sldLayoutId id="2147484248" r:id="rId22"/>
    <p:sldLayoutId id="2147484249" r:id="rId23"/>
    <p:sldLayoutId id="2147484250" r:id="rId24"/>
    <p:sldLayoutId id="2147484251" r:id="rId25"/>
    <p:sldLayoutId id="2147484252" r:id="rId26"/>
    <p:sldLayoutId id="2147484253" r:id="rId27"/>
    <p:sldLayoutId id="2147484254" r:id="rId28"/>
    <p:sldLayoutId id="2147484255" r:id="rId29"/>
    <p:sldLayoutId id="2147484256" r:id="rId30"/>
    <p:sldLayoutId id="2147484257" r:id="rId31"/>
    <p:sldLayoutId id="2147484258" r:id="rId32"/>
    <p:sldLayoutId id="2147484259" r:id="rId33"/>
    <p:sldLayoutId id="2147484260" r:id="rId34"/>
    <p:sldLayoutId id="2147484261" r:id="rId35"/>
    <p:sldLayoutId id="2147484262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D52A1C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rgbClr val="D52A1C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rgbClr val="D52A1C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rgbClr val="D52A1C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Verdana" panose="020B0604030504040204" pitchFamily="34" charset="0"/>
        <a:buChar char="–"/>
        <a:defRPr sz="1600" kern="1200" baseline="0">
          <a:solidFill>
            <a:srgbClr val="D52A1C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rgbClr val="D52A1C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 descr="11112.jpg"/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/>
          <a:srcRect l="5532" r="5532"/>
          <a:stretch>
            <a:fillRect/>
          </a:stretch>
        </p:blipFill>
        <p:spPr/>
      </p:pic>
      <p:sp>
        <p:nvSpPr>
          <p:cNvPr id="10" name="Tijdelijke aanduiding voor tekst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l-NL" dirty="0" smtClean="0"/>
              <a:t>Lester von Meijenfeldt (BZK|CZW)</a:t>
            </a:r>
            <a:endParaRPr lang="nl-NL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Privacy en open data</a:t>
            </a:r>
            <a:endParaRPr lang="nl-NL" dirty="0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Gebruikersbijeenkomst </a:t>
            </a:r>
            <a:r>
              <a:rPr lang="nl-NL" dirty="0" err="1" smtClean="0"/>
              <a:t>data.overheid.nl</a:t>
            </a:r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dirty="0" err="1" smtClean="0"/>
              <a:t>lester.meijenfeldt</a:t>
            </a:r>
            <a:r>
              <a:rPr lang="nl-NL" dirty="0" smtClean="0"/>
              <a:t>@</a:t>
            </a:r>
            <a:r>
              <a:rPr lang="nl-NL" dirty="0" err="1" smtClean="0"/>
              <a:t>minbzk.nl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 dirty="0" smtClean="0"/>
              <a:t>06 – 5280 9087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8" name="Tijdelijke aanduiding voor afbeelding 7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4295554" y="3455581"/>
            <a:ext cx="5730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 smtClean="0"/>
              <a:t>www.ec.europa.eu</a:t>
            </a:r>
            <a:r>
              <a:rPr lang="nl-NL" sz="2000" dirty="0" smtClean="0"/>
              <a:t>/</a:t>
            </a:r>
            <a:r>
              <a:rPr lang="nl-NL" sz="2000" dirty="0" err="1" smtClean="0"/>
              <a:t>justice</a:t>
            </a:r>
            <a:r>
              <a:rPr lang="nl-NL" sz="2000" dirty="0" smtClean="0"/>
              <a:t>/</a:t>
            </a:r>
            <a:r>
              <a:rPr lang="nl-NL" sz="2000" dirty="0" err="1" smtClean="0"/>
              <a:t>data-protection</a:t>
            </a:r>
            <a:r>
              <a:rPr lang="nl-NL" sz="2000" dirty="0" smtClean="0"/>
              <a:t>  </a:t>
            </a:r>
          </a:p>
          <a:p>
            <a:r>
              <a:rPr lang="nl-NL" sz="2000" dirty="0" err="1" smtClean="0"/>
              <a:t>www.autoriteitpersoonsgegevens.nl</a:t>
            </a:r>
            <a:r>
              <a:rPr lang="nl-NL" sz="2000" dirty="0" smtClean="0"/>
              <a:t>  </a:t>
            </a:r>
          </a:p>
          <a:p>
            <a:r>
              <a:rPr lang="nl-NL" sz="2000" dirty="0" err="1" smtClean="0"/>
              <a:t>www.kcwj.nl</a:t>
            </a:r>
            <a:endParaRPr lang="nl-NL" sz="2000" dirty="0" smtClean="0"/>
          </a:p>
        </p:txBody>
      </p:sp>
      <p:sp>
        <p:nvSpPr>
          <p:cNvPr id="12" name="Tijdelijke aanduiding voor afbeelding 5"/>
          <p:cNvSpPr>
            <a:spLocks noGrp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Onderdelen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 smtClean="0"/>
              <a:t>Privacy</a:t>
            </a:r>
            <a:endParaRPr lang="nl-NL" dirty="0"/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 smtClean="0"/>
              <a:t>AVG</a:t>
            </a:r>
            <a:endParaRPr lang="nl-NL" dirty="0"/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dirty="0" smtClean="0"/>
              <a:t>Let op!</a:t>
            </a:r>
            <a:endParaRPr lang="nl-NL" dirty="0"/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 dirty="0" smtClean="0"/>
              <a:t>Spanning</a:t>
            </a:r>
            <a:endParaRPr lang="nl-NL" dirty="0"/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dirty="0" smtClean="0"/>
              <a:t>Praktijk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29 september 2017 | Privacy en open data</a:t>
            </a:r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316800" lvl="0" indent="-316800">
              <a:buClr>
                <a:srgbClr val="017BC6"/>
              </a:buClr>
              <a:buFont typeface="Verdana" panose="020B0604030504040204" pitchFamily="34" charset="0"/>
              <a:buChar char="›"/>
            </a:pPr>
            <a:r>
              <a:rPr lang="nl-NL" dirty="0" smtClean="0"/>
              <a:t>Eerbiediging persoonlijke levenssfeer</a:t>
            </a:r>
          </a:p>
          <a:p>
            <a:pPr marL="316800" lvl="0" indent="-316800">
              <a:buClr>
                <a:srgbClr val="017BC6"/>
              </a:buClr>
              <a:buFont typeface="Verdana" panose="020B0604030504040204" pitchFamily="34" charset="0"/>
              <a:buChar char="›"/>
            </a:pPr>
            <a:r>
              <a:rPr lang="nl-NL" dirty="0" smtClean="0"/>
              <a:t>Het recht om met rust gelaten te worden</a:t>
            </a:r>
          </a:p>
          <a:p>
            <a:pPr marL="316800" lvl="0" indent="-316800">
              <a:buClr>
                <a:srgbClr val="017BC6"/>
              </a:buClr>
              <a:buFont typeface="Verdana" panose="020B0604030504040204" pitchFamily="34" charset="0"/>
              <a:buChar char="›"/>
            </a:pPr>
            <a:r>
              <a:rPr lang="nl-NL" dirty="0" err="1" smtClean="0"/>
              <a:t>Informationele</a:t>
            </a:r>
            <a:r>
              <a:rPr lang="nl-NL" dirty="0" smtClean="0"/>
              <a:t> privacy </a:t>
            </a:r>
          </a:p>
          <a:p>
            <a:pPr marL="316800" lvl="0" indent="-316800">
              <a:buClr>
                <a:srgbClr val="017BC6"/>
              </a:buClr>
              <a:buFont typeface="Verdana" panose="020B0604030504040204" pitchFamily="34" charset="0"/>
              <a:buChar char="›"/>
            </a:pPr>
            <a:r>
              <a:rPr lang="nl-NL" dirty="0" smtClean="0"/>
              <a:t>Invloed op registratie</a:t>
            </a:r>
            <a:endParaRPr lang="nl-NL" sz="24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Privacy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7" name="Tijdelijke aanduiding voor afbeelding 6" descr="eye.jpg"/>
          <p:cNvPicPr>
            <a:picLocks noGrp="1" noChangeAspect="1"/>
          </p:cNvPicPr>
          <p:nvPr>
            <p:ph type="pic" sz="quarter" idx="24"/>
          </p:nvPr>
        </p:nvPicPr>
        <p:blipFill>
          <a:blip r:embed="rId2" cstate="print"/>
          <a:srcRect l="5082" r="5082"/>
          <a:stretch>
            <a:fillRect/>
          </a:stretch>
        </p:blipFill>
        <p:spPr/>
      </p:pic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04480"/>
            <a:ext cx="5003800" cy="322075"/>
          </a:xfrm>
        </p:spPr>
        <p:txBody>
          <a:bodyPr/>
          <a:lstStyle/>
          <a:p>
            <a:r>
              <a:rPr lang="nb-NO" dirty="0" smtClean="0"/>
              <a:t>29 september 2017 | Privacy en open data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tekst 1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 smtClean="0"/>
              <a:t>Geautomatiseerde</a:t>
            </a:r>
          </a:p>
          <a:p>
            <a:r>
              <a:rPr lang="nl-NL" dirty="0" smtClean="0"/>
              <a:t>Verwerking </a:t>
            </a:r>
          </a:p>
          <a:p>
            <a:r>
              <a:rPr lang="nl-NL" dirty="0" smtClean="0"/>
              <a:t>Persoonsgegevens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2. AVG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19" name="Tijdelijke aanduiding voor afbeelding 18" descr="444.jpg"/>
          <p:cNvPicPr>
            <a:picLocks noGrp="1" noChangeAspect="1"/>
          </p:cNvPicPr>
          <p:nvPr>
            <p:ph type="pic" sz="quarter" idx="24"/>
          </p:nvPr>
        </p:nvPicPr>
        <p:blipFill>
          <a:blip r:embed="rId2" cstate="print"/>
          <a:srcRect l="25096" r="25096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 smtClean="0"/>
              <a:t>Ieder gegeven</a:t>
            </a:r>
          </a:p>
          <a:p>
            <a:r>
              <a:rPr lang="nl-NL" dirty="0" smtClean="0"/>
              <a:t>Betreffende</a:t>
            </a:r>
          </a:p>
          <a:p>
            <a:r>
              <a:rPr lang="nl-NL" dirty="0" smtClean="0"/>
              <a:t>Een geïdentificeerde of identificeerbare</a:t>
            </a:r>
          </a:p>
          <a:p>
            <a:r>
              <a:rPr lang="nl-NL" dirty="0" smtClean="0"/>
              <a:t>Natuurlijke persoon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Persoonsgegeven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10" name="Tijdelijke aanduiding voor afbeelding 9" descr="6713618019_fb3f43c862_b.jpg"/>
          <p:cNvPicPr>
            <a:picLocks noGrp="1" noChangeAspect="1"/>
          </p:cNvPicPr>
          <p:nvPr>
            <p:ph type="pic" sz="quarter" idx="24"/>
          </p:nvPr>
        </p:nvPicPr>
        <p:blipFill>
          <a:blip r:embed="rId2" cstate="print"/>
          <a:srcRect l="4765" r="30291"/>
          <a:stretch>
            <a:fillRect/>
          </a:stretch>
        </p:blipFill>
        <p:spPr>
          <a:xfrm>
            <a:off x="6071191" y="-2381"/>
            <a:ext cx="6120809" cy="6860381"/>
          </a:xfrm>
        </p:spPr>
      </p:pic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r>
              <a:rPr lang="nb-NO" dirty="0" smtClean="0"/>
              <a:t>29 september 2017 | Privacy en open data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 smtClean="0"/>
              <a:t>Grondslag</a:t>
            </a:r>
          </a:p>
          <a:p>
            <a:r>
              <a:rPr lang="nl-NL" dirty="0" smtClean="0"/>
              <a:t>Doelbinding</a:t>
            </a:r>
          </a:p>
          <a:p>
            <a:r>
              <a:rPr lang="nl-NL" dirty="0" err="1" smtClean="0"/>
              <a:t>Dataminimalisatie</a:t>
            </a:r>
            <a:endParaRPr lang="nl-NL" dirty="0" smtClean="0"/>
          </a:p>
          <a:p>
            <a:r>
              <a:rPr lang="nl-NL" dirty="0" smtClean="0"/>
              <a:t>Juistheid</a:t>
            </a:r>
          </a:p>
          <a:p>
            <a:r>
              <a:rPr lang="nl-NL" dirty="0" smtClean="0"/>
              <a:t>Opslagbeperking</a:t>
            </a:r>
          </a:p>
          <a:p>
            <a:r>
              <a:rPr lang="nl-NL" dirty="0" smtClean="0"/>
              <a:t>Informatiebeveiliging</a:t>
            </a:r>
          </a:p>
          <a:p>
            <a:r>
              <a:rPr lang="nl-NL" dirty="0" smtClean="0"/>
              <a:t>Transparantie en rechten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3. Let op!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 smtClean="0"/>
              <a:t>29 september 2017 | Privacy en open data</a:t>
            </a:r>
            <a:endParaRPr lang="nl-NL" dirty="0"/>
          </a:p>
        </p:txBody>
      </p:sp>
      <p:pic>
        <p:nvPicPr>
          <p:cNvPr id="7" name="Tijdelijke aanduiding voor afbeelding 6" descr="screen-shot-2013-02-12-at-22-26-37.png"/>
          <p:cNvPicPr>
            <a:picLocks noGrp="1" noChangeAspect="1"/>
          </p:cNvPicPr>
          <p:nvPr>
            <p:ph type="pic" sz="quarter" idx="24"/>
          </p:nvPr>
        </p:nvPicPr>
        <p:blipFill>
          <a:blip r:embed="rId2" cstate="print"/>
          <a:srcRect l="24058" r="24058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457200" indent="-457200"/>
            <a:r>
              <a:rPr lang="nl-NL" dirty="0" smtClean="0"/>
              <a:t>Toestemming</a:t>
            </a:r>
          </a:p>
          <a:p>
            <a:pPr marL="457200" indent="-457200"/>
            <a:r>
              <a:rPr lang="nl-NL" dirty="0" smtClean="0"/>
              <a:t>Overeenkomst</a:t>
            </a:r>
          </a:p>
          <a:p>
            <a:pPr marL="457200" indent="-457200"/>
            <a:r>
              <a:rPr lang="nl-NL" dirty="0" smtClean="0"/>
              <a:t>Wettelijke verplichting</a:t>
            </a:r>
          </a:p>
          <a:p>
            <a:pPr marL="457200" indent="-457200"/>
            <a:r>
              <a:rPr lang="nl-NL" dirty="0" smtClean="0"/>
              <a:t>Vitale belangen</a:t>
            </a:r>
          </a:p>
          <a:p>
            <a:pPr marL="457200" indent="-457200"/>
            <a:r>
              <a:rPr lang="nl-NL" dirty="0" smtClean="0"/>
              <a:t>Algemeen belang</a:t>
            </a:r>
          </a:p>
          <a:p>
            <a:pPr marL="457200" indent="-457200"/>
            <a:r>
              <a:rPr lang="nl-NL" dirty="0" smtClean="0"/>
              <a:t>Gerechtvaardigde belangen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Rechtsgrondslagen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7" name="Tijdelijke aanduiding voor afbeelding 6" descr="bedrock.png"/>
          <p:cNvPicPr>
            <a:picLocks noGrp="1" noChangeAspect="1"/>
          </p:cNvPicPr>
          <p:nvPr>
            <p:ph type="pic" sz="quarter" idx="24"/>
          </p:nvPr>
        </p:nvPicPr>
        <p:blipFill>
          <a:blip r:embed="rId2" cstate="print"/>
          <a:srcRect l="16261" r="16261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 smtClean="0"/>
              <a:t>Herleidbaarheid</a:t>
            </a:r>
          </a:p>
          <a:p>
            <a:r>
              <a:rPr lang="nl-NL" dirty="0" smtClean="0"/>
              <a:t>Koppelbaarheid</a:t>
            </a:r>
          </a:p>
          <a:p>
            <a:endParaRPr lang="nl-NL" dirty="0" smtClean="0"/>
          </a:p>
          <a:p>
            <a:r>
              <a:rPr lang="nl-NL" dirty="0" smtClean="0"/>
              <a:t>Bezwaren</a:t>
            </a:r>
            <a:endParaRPr lang="nl-NL" dirty="0" smtClean="0"/>
          </a:p>
          <a:p>
            <a:r>
              <a:rPr lang="nl-NL" dirty="0" smtClean="0"/>
              <a:t>Verwijderverzoeken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4. </a:t>
            </a:r>
            <a:r>
              <a:rPr lang="nl-NL" dirty="0" smtClean="0"/>
              <a:t>Spanning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7" name="Tijdelijke aanduiding voor afbeelding 6" descr="spanningsveld-733x429.jpg"/>
          <p:cNvPicPr>
            <a:picLocks noGrp="1" noChangeAspect="1"/>
          </p:cNvPicPr>
          <p:nvPr>
            <p:ph type="pic" sz="quarter" idx="24"/>
          </p:nvPr>
        </p:nvPicPr>
        <p:blipFill>
          <a:blip r:embed="rId2" cstate="print"/>
          <a:srcRect l="23994" r="23994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 smtClean="0"/>
              <a:t>Persoonsgegevens</a:t>
            </a:r>
            <a:r>
              <a:rPr lang="nl-NL" dirty="0" smtClean="0"/>
              <a:t>?</a:t>
            </a:r>
          </a:p>
          <a:p>
            <a:r>
              <a:rPr lang="nl-NL" dirty="0" smtClean="0"/>
              <a:t>Belangenafweging</a:t>
            </a:r>
            <a:endParaRPr lang="nl-NL" dirty="0" smtClean="0"/>
          </a:p>
          <a:p>
            <a:pPr lvl="1"/>
            <a:r>
              <a:rPr lang="nl-NL" i="1" dirty="0" err="1" smtClean="0"/>
              <a:t>Volker</a:t>
            </a:r>
            <a:r>
              <a:rPr lang="nl-NL" i="1" dirty="0" smtClean="0"/>
              <a:t> </a:t>
            </a:r>
            <a:r>
              <a:rPr lang="nl-NL" i="1" dirty="0" err="1" smtClean="0"/>
              <a:t>und</a:t>
            </a:r>
            <a:r>
              <a:rPr lang="nl-NL" i="1" dirty="0" smtClean="0"/>
              <a:t> Markus </a:t>
            </a:r>
            <a:r>
              <a:rPr lang="nl-NL" i="1" dirty="0" err="1" smtClean="0"/>
              <a:t>Schecke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Inkoopdata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29 september 2017 | Privacy en open data</a:t>
            </a:r>
            <a:endParaRPr lang="nl-NL" dirty="0"/>
          </a:p>
        </p:txBody>
      </p:sp>
      <p:pic>
        <p:nvPicPr>
          <p:cNvPr id="8" name="Tijdelijke aanduiding voor afbeelding 7" descr="agriculture-financing-program.jpg"/>
          <p:cNvPicPr>
            <a:picLocks noGrp="1" noChangeAspect="1"/>
          </p:cNvPicPr>
          <p:nvPr>
            <p:ph type="pic" sz="quarter" idx="24"/>
          </p:nvPr>
        </p:nvPicPr>
        <p:blipFill>
          <a:blip r:embed="rId2" cstate="print"/>
          <a:srcRect l="20007" r="20007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BZK Presentatie - Algemeen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ehemelblauw.pptx" id="{7FB62FE5-63A5-0242-9020-04D4DE2F39C9}" vid="{BF0BFBFE-69C9-D04B-A106-BCFBAB731341}"/>
    </a:ext>
  </a:extLst>
</a:theme>
</file>

<file path=ppt/theme/theme10.xml><?xml version="1.0" encoding="utf-8"?>
<a:theme xmlns:a="http://schemas.openxmlformats.org/drawingml/2006/main" name="Algemeen - Duits - Hemelblauw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ehemelblauw.pptx" id="{7FB62FE5-63A5-0242-9020-04D4DE2F39C9}" vid="{BF0BFBFE-69C9-D04B-A106-BCFBAB731341}"/>
    </a:ext>
  </a:extLst>
</a:theme>
</file>

<file path=ppt/theme/theme11.xml><?xml version="1.0" encoding="utf-8"?>
<a:theme xmlns:a="http://schemas.openxmlformats.org/drawingml/2006/main" name="Algemeen - Duits - Groen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ehemelblauw.pptx" id="{7FB62FE5-63A5-0242-9020-04D4DE2F39C9}" vid="{BF0BFBFE-69C9-D04B-A106-BCFBAB731341}"/>
    </a:ext>
  </a:extLst>
</a:theme>
</file>

<file path=ppt/theme/theme12.xml><?xml version="1.0" encoding="utf-8"?>
<a:theme xmlns:a="http://schemas.openxmlformats.org/drawingml/2006/main" name="Algemeen - Duits - Rood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ehemelblauw.pptx" id="{7FB62FE5-63A5-0242-9020-04D4DE2F39C9}" vid="{BF0BFBFE-69C9-D04B-A106-BCFBAB731341}"/>
    </a:ext>
  </a:extLst>
</a:theme>
</file>

<file path=ppt/theme/theme1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gemeen - Nederlands - Groen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ehemelblauw.pptx" id="{7FB62FE5-63A5-0242-9020-04D4DE2F39C9}" vid="{BF0BFBFE-69C9-D04B-A106-BCFBAB731341}"/>
    </a:ext>
  </a:extLst>
</a:theme>
</file>

<file path=ppt/theme/theme3.xml><?xml version="1.0" encoding="utf-8"?>
<a:theme xmlns:a="http://schemas.openxmlformats.org/drawingml/2006/main" name="Algemeen - Nederlands - Rood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ehemelblauw.pptx" id="{7FB62FE5-63A5-0242-9020-04D4DE2F39C9}" vid="{BF0BFBFE-69C9-D04B-A106-BCFBAB731341}"/>
    </a:ext>
  </a:extLst>
</a:theme>
</file>

<file path=ppt/theme/theme4.xml><?xml version="1.0" encoding="utf-8"?>
<a:theme xmlns:a="http://schemas.openxmlformats.org/drawingml/2006/main" name="Algemeen - Engels - Hemelblauw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ehemelblauw.pptx" id="{7FB62FE5-63A5-0242-9020-04D4DE2F39C9}" vid="{BF0BFBFE-69C9-D04B-A106-BCFBAB731341}"/>
    </a:ext>
  </a:extLst>
</a:theme>
</file>

<file path=ppt/theme/theme5.xml><?xml version="1.0" encoding="utf-8"?>
<a:theme xmlns:a="http://schemas.openxmlformats.org/drawingml/2006/main" name="Algemeen - Engels - Groen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ehemelblauw.pptx" id="{7FB62FE5-63A5-0242-9020-04D4DE2F39C9}" vid="{BF0BFBFE-69C9-D04B-A106-BCFBAB731341}"/>
    </a:ext>
  </a:extLst>
</a:theme>
</file>

<file path=ppt/theme/theme6.xml><?xml version="1.0" encoding="utf-8"?>
<a:theme xmlns:a="http://schemas.openxmlformats.org/drawingml/2006/main" name="Algemeen - Engels - Rood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ehemelblauw.pptx" id="{7FB62FE5-63A5-0242-9020-04D4DE2F39C9}" vid="{BF0BFBFE-69C9-D04B-A106-BCFBAB731341}"/>
    </a:ext>
  </a:extLst>
</a:theme>
</file>

<file path=ppt/theme/theme7.xml><?xml version="1.0" encoding="utf-8"?>
<a:theme xmlns:a="http://schemas.openxmlformats.org/drawingml/2006/main" name="Algemeen - Frans - Hemelblauw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ehemelblauw.pptx" id="{7FB62FE5-63A5-0242-9020-04D4DE2F39C9}" vid="{BF0BFBFE-69C9-D04B-A106-BCFBAB731341}"/>
    </a:ext>
  </a:extLst>
</a:theme>
</file>

<file path=ppt/theme/theme8.xml><?xml version="1.0" encoding="utf-8"?>
<a:theme xmlns:a="http://schemas.openxmlformats.org/drawingml/2006/main" name="Algemeen - Frans - Groen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ehemelblauw.pptx" id="{7FB62FE5-63A5-0242-9020-04D4DE2F39C9}" vid="{BF0BFBFE-69C9-D04B-A106-BCFBAB731341}"/>
    </a:ext>
  </a:extLst>
</a:theme>
</file>

<file path=ppt/theme/theme9.xml><?xml version="1.0" encoding="utf-8"?>
<a:theme xmlns:a="http://schemas.openxmlformats.org/drawingml/2006/main" name="Algemeen - Frans - Rood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ehemelblauw.pptx" id="{7FB62FE5-63A5-0242-9020-04D4DE2F39C9}" vid="{BF0BFBFE-69C9-D04B-A106-BCFBAB73134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BZK Presentatie - Algemeen</Template>
  <TotalTime>149</TotalTime>
  <Words>185</Words>
  <Application>Microsoft Office PowerPoint</Application>
  <PresentationFormat>Aangepast</PresentationFormat>
  <Paragraphs>77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12</vt:i4>
      </vt:variant>
      <vt:variant>
        <vt:lpstr>Diatitels</vt:lpstr>
      </vt:variant>
      <vt:variant>
        <vt:i4>10</vt:i4>
      </vt:variant>
    </vt:vector>
  </HeadingPairs>
  <TitlesOfParts>
    <vt:vector size="22" baseType="lpstr">
      <vt:lpstr>BZK Presentatie - Algemeen</vt:lpstr>
      <vt:lpstr>Algemeen - Nederlands - Groen</vt:lpstr>
      <vt:lpstr>Algemeen - Nederlands - Rood</vt:lpstr>
      <vt:lpstr>Algemeen - Engels - Hemelblauw</vt:lpstr>
      <vt:lpstr>Algemeen - Engels - Groen</vt:lpstr>
      <vt:lpstr>Algemeen - Engels - Rood</vt:lpstr>
      <vt:lpstr>Algemeen - Frans - Hemelblauw</vt:lpstr>
      <vt:lpstr>Algemeen - Frans - Groen</vt:lpstr>
      <vt:lpstr>Algemeen - Frans - Rood</vt:lpstr>
      <vt:lpstr>Algemeen - Duits - Hemelblauw</vt:lpstr>
      <vt:lpstr>Algemeen - Duits - Groen</vt:lpstr>
      <vt:lpstr>Algemeen - Duits - Rood</vt:lpstr>
      <vt:lpstr>Privacy en open data</vt:lpstr>
      <vt:lpstr>Onderdelen</vt:lpstr>
      <vt:lpstr>1. Privacy</vt:lpstr>
      <vt:lpstr>2. AVG</vt:lpstr>
      <vt:lpstr>Persoonsgegeven</vt:lpstr>
      <vt:lpstr>3. Let op!</vt:lpstr>
      <vt:lpstr>Rechtsgrondslagen</vt:lpstr>
      <vt:lpstr>4. Spanning</vt:lpstr>
      <vt:lpstr>5. Inkoopdata</vt:lpstr>
      <vt:lpstr>Vragen?</vt:lpstr>
    </vt:vector>
  </TitlesOfParts>
  <Company>Rijksoverheid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Meijenfeldt, Lester von</dc:creator>
  <cp:lastModifiedBy>Meijenfeldt</cp:lastModifiedBy>
  <cp:revision>21</cp:revision>
  <dcterms:created xsi:type="dcterms:W3CDTF">2017-02-27T13:28:55Z</dcterms:created>
  <dcterms:modified xsi:type="dcterms:W3CDTF">2017-09-28T14:27:45Z</dcterms:modified>
</cp:coreProperties>
</file>