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1"/>
  </p:sldMasterIdLst>
  <p:notesMasterIdLst>
    <p:notesMasterId r:id="rId59"/>
  </p:notesMasterIdLst>
  <p:handoutMasterIdLst>
    <p:handoutMasterId r:id="rId60"/>
  </p:handoutMasterIdLst>
  <p:sldIdLst>
    <p:sldId id="256" r:id="rId2"/>
    <p:sldId id="257" r:id="rId3"/>
    <p:sldId id="258" r:id="rId4"/>
    <p:sldId id="260" r:id="rId5"/>
    <p:sldId id="263" r:id="rId6"/>
    <p:sldId id="262" r:id="rId7"/>
    <p:sldId id="333" r:id="rId8"/>
    <p:sldId id="334" r:id="rId9"/>
    <p:sldId id="335" r:id="rId10"/>
    <p:sldId id="336" r:id="rId11"/>
    <p:sldId id="264" r:id="rId12"/>
    <p:sldId id="290" r:id="rId13"/>
    <p:sldId id="342" r:id="rId14"/>
    <p:sldId id="337" r:id="rId15"/>
    <p:sldId id="282" r:id="rId16"/>
    <p:sldId id="281" r:id="rId17"/>
    <p:sldId id="283" r:id="rId18"/>
    <p:sldId id="293" r:id="rId19"/>
    <p:sldId id="285" r:id="rId20"/>
    <p:sldId id="299" r:id="rId21"/>
    <p:sldId id="300" r:id="rId22"/>
    <p:sldId id="301" r:id="rId23"/>
    <p:sldId id="302" r:id="rId24"/>
    <p:sldId id="303" r:id="rId25"/>
    <p:sldId id="304" r:id="rId26"/>
    <p:sldId id="305" r:id="rId27"/>
    <p:sldId id="306" r:id="rId28"/>
    <p:sldId id="307" r:id="rId29"/>
    <p:sldId id="309" r:id="rId30"/>
    <p:sldId id="310" r:id="rId31"/>
    <p:sldId id="311" r:id="rId32"/>
    <p:sldId id="312" r:id="rId33"/>
    <p:sldId id="313" r:id="rId34"/>
    <p:sldId id="314" r:id="rId35"/>
    <p:sldId id="315" r:id="rId36"/>
    <p:sldId id="316" r:id="rId37"/>
    <p:sldId id="361" r:id="rId38"/>
    <p:sldId id="344" r:id="rId39"/>
    <p:sldId id="328" r:id="rId40"/>
    <p:sldId id="329" r:id="rId41"/>
    <p:sldId id="355" r:id="rId42"/>
    <p:sldId id="356" r:id="rId43"/>
    <p:sldId id="343" r:id="rId44"/>
    <p:sldId id="359" r:id="rId45"/>
    <p:sldId id="358" r:id="rId46"/>
    <p:sldId id="330" r:id="rId47"/>
    <p:sldId id="332" r:id="rId48"/>
    <p:sldId id="360" r:id="rId49"/>
    <p:sldId id="322" r:id="rId50"/>
    <p:sldId id="345" r:id="rId51"/>
    <p:sldId id="353" r:id="rId52"/>
    <p:sldId id="354" r:id="rId53"/>
    <p:sldId id="339" r:id="rId54"/>
    <p:sldId id="340" r:id="rId55"/>
    <p:sldId id="341" r:id="rId56"/>
    <p:sldId id="346" r:id="rId57"/>
    <p:sldId id="347" r:id="rId58"/>
  </p:sldIdLst>
  <p:sldSz cx="9144000" cy="5143500" type="screen16x9"/>
  <p:notesSz cx="9944100" cy="6805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1D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88" autoAdjust="0"/>
  </p:normalViewPr>
  <p:slideViewPr>
    <p:cSldViewPr>
      <p:cViewPr varScale="1">
        <p:scale>
          <a:sx n="91" d="100"/>
          <a:sy n="91" d="100"/>
        </p:scale>
        <p:origin x="468" y="5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werkblad.xlsx"/></Relationships>
</file>

<file path=ppt/charts/_rels/chart2.xml.rels><?xml version="1.0" encoding="UTF-8" standalone="yes"?>
<Relationships xmlns="http://schemas.openxmlformats.org/package/2006/relationships"><Relationship Id="rId1" Type="http://schemas.openxmlformats.org/officeDocument/2006/relationships/oleObject" Target="file:///\\cbsp\productie\Secundair\OutApp\Werk\_Beheer\Open%20data%20API\Output\Presentatie%20DNB.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bsp\productie\Secundair\OutApp\Werk\_Beheer\Open%20data%20API\Output\Presentatie%20DNB.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pieChart>
        <c:varyColors val="1"/>
        <c:ser>
          <c:idx val="0"/>
          <c:order val="0"/>
          <c:tx>
            <c:strRef>
              <c:f>Blad1!$B$1</c:f>
              <c:strCache>
                <c:ptCount val="1"/>
                <c:pt idx="0">
                  <c:v>Output</c:v>
                </c:pt>
              </c:strCache>
            </c:strRef>
          </c:tx>
          <c:explosion val="23"/>
          <c:dPt>
            <c:idx val="0"/>
            <c:bubble3D val="0"/>
            <c:extLst>
              <c:ext xmlns:c16="http://schemas.microsoft.com/office/drawing/2014/chart" uri="{C3380CC4-5D6E-409C-BE32-E72D297353CC}">
                <c16:uniqueId val="{00000000-6D55-4999-AD14-8A7F02D1F892}"/>
              </c:ext>
            </c:extLst>
          </c:dPt>
          <c:cat>
            <c:strRef>
              <c:f>Blad1!$A$2:$A$5</c:f>
              <c:strCache>
                <c:ptCount val="3"/>
                <c:pt idx="0">
                  <c:v>1e kwrt</c:v>
                </c:pt>
                <c:pt idx="1">
                  <c:v>2e kwrt</c:v>
                </c:pt>
                <c:pt idx="2">
                  <c:v>3e kwrt</c:v>
                </c:pt>
              </c:strCache>
            </c:strRef>
          </c:cat>
          <c:val>
            <c:numRef>
              <c:f>Blad1!$B$2:$B$5</c:f>
              <c:numCache>
                <c:formatCode>General</c:formatCode>
                <c:ptCount val="4"/>
                <c:pt idx="0">
                  <c:v>120</c:v>
                </c:pt>
                <c:pt idx="1">
                  <c:v>30</c:v>
                </c:pt>
                <c:pt idx="2">
                  <c:v>30</c:v>
                </c:pt>
              </c:numCache>
            </c:numRef>
          </c:val>
          <c:extLst>
            <c:ext xmlns:c16="http://schemas.microsoft.com/office/drawing/2014/chart" uri="{C3380CC4-5D6E-409C-BE32-E72D297353CC}">
              <c16:uniqueId val="{00000001-6D55-4999-AD14-8A7F02D1F892}"/>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nl-NL"/>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pivotSource>
    <c:name>[Presentatie DNB.xlsx]CBS gebruik!Draaitabel5</c:name>
    <c:fmtId val="33"/>
  </c:pivotSource>
  <c:chart>
    <c:autoTitleDeleted val="0"/>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pivotFmt>
      <c:pivotFmt>
        <c:idx val="5"/>
        <c:marker>
          <c:symbol val="none"/>
        </c:marker>
      </c:pivotFmt>
      <c:pivotFmt>
        <c:idx val="6"/>
        <c:marker>
          <c:symbol val="none"/>
        </c:marker>
      </c:pivotFmt>
      <c:pivotFmt>
        <c:idx val="7"/>
        <c:marker>
          <c:symbol val="none"/>
        </c:marker>
      </c:pivotFmt>
      <c:pivotFmt>
        <c:idx val="8"/>
        <c:marker>
          <c:symbol val="none"/>
        </c:marker>
      </c:pivotFmt>
      <c:pivotFmt>
        <c:idx val="9"/>
        <c:marker>
          <c:symbol val="none"/>
        </c:marker>
      </c:pivotFmt>
      <c:pivotFmt>
        <c:idx val="10"/>
        <c:marker>
          <c:symbol val="none"/>
        </c:marker>
      </c:pivotFmt>
      <c:pivotFmt>
        <c:idx val="11"/>
        <c:marker>
          <c:symbol val="none"/>
        </c:marker>
      </c:pivotFmt>
      <c:pivotFmt>
        <c:idx val="12"/>
        <c:marker>
          <c:symbol val="none"/>
        </c:marker>
      </c:pivotFmt>
      <c:pivotFmt>
        <c:idx val="13"/>
        <c:marker>
          <c:symbol val="none"/>
        </c:marker>
      </c:pivotFmt>
      <c:pivotFmt>
        <c:idx val="14"/>
        <c:marker>
          <c:symbol val="none"/>
        </c:marker>
      </c:pivotFmt>
      <c:pivotFmt>
        <c:idx val="15"/>
        <c:marker>
          <c:symbol val="none"/>
        </c:marker>
      </c:pivotFmt>
      <c:pivotFmt>
        <c:idx val="16"/>
        <c:marker>
          <c:symbol val="none"/>
        </c:marker>
      </c:pivotFmt>
      <c:pivotFmt>
        <c:idx val="17"/>
        <c:marker>
          <c:symbol val="none"/>
        </c:marker>
      </c:pivotFmt>
      <c:pivotFmt>
        <c:idx val="18"/>
        <c:marker>
          <c:symbol val="none"/>
        </c:marker>
      </c:pivotFmt>
      <c:pivotFmt>
        <c:idx val="19"/>
        <c:marker>
          <c:symbol val="none"/>
        </c:marker>
      </c:pivotFmt>
      <c:pivotFmt>
        <c:idx val="20"/>
        <c:marker>
          <c:symbol val="none"/>
        </c:marker>
      </c:pivotFmt>
      <c:pivotFmt>
        <c:idx val="21"/>
        <c:marker>
          <c:symbol val="none"/>
        </c:marker>
      </c:pivotFmt>
      <c:pivotFmt>
        <c:idx val="22"/>
        <c:marker>
          <c:symbol val="none"/>
        </c:marker>
      </c:pivotFmt>
      <c:pivotFmt>
        <c:idx val="23"/>
        <c:marker>
          <c:symbol val="none"/>
        </c:marker>
      </c:pivotFmt>
      <c:pivotFmt>
        <c:idx val="24"/>
        <c:marker>
          <c:symbol val="none"/>
        </c:marker>
      </c:pivotFmt>
      <c:pivotFmt>
        <c:idx val="25"/>
        <c:spPr>
          <a:ln w="25400">
            <a:noFill/>
          </a:ln>
        </c:spPr>
        <c:marker>
          <c:symbol val="none"/>
        </c:marker>
      </c:pivotFmt>
      <c:pivotFmt>
        <c:idx val="26"/>
        <c:spPr>
          <a:ln w="25400">
            <a:noFill/>
          </a:ln>
        </c:spPr>
        <c:marker>
          <c:symbol val="none"/>
        </c:marker>
      </c:pivotFmt>
      <c:pivotFmt>
        <c:idx val="27"/>
        <c:spPr>
          <a:ln w="25400">
            <a:noFill/>
          </a:ln>
        </c:spPr>
        <c:marker>
          <c:symbol val="none"/>
        </c:marker>
      </c:pivotFmt>
      <c:pivotFmt>
        <c:idx val="28"/>
        <c:marker>
          <c:symbol val="none"/>
        </c:marker>
      </c:pivotFmt>
      <c:pivotFmt>
        <c:idx val="29"/>
        <c:marker>
          <c:symbol val="none"/>
        </c:marker>
      </c:pivotFmt>
      <c:pivotFmt>
        <c:idx val="30"/>
      </c:pivotFmt>
      <c:pivotFmt>
        <c:idx val="31"/>
        <c:marker>
          <c:symbol val="none"/>
        </c:marker>
      </c:pivotFmt>
      <c:pivotFmt>
        <c:idx val="32"/>
        <c:marker>
          <c:symbol val="none"/>
        </c:marker>
      </c:pivotFmt>
      <c:pivotFmt>
        <c:idx val="33"/>
        <c:marker>
          <c:symbol val="none"/>
        </c:marker>
      </c:pivotFmt>
      <c:pivotFmt>
        <c:idx val="34"/>
        <c:marker>
          <c:symbol val="none"/>
        </c:marker>
      </c:pivotFmt>
    </c:pivotFmts>
    <c:plotArea>
      <c:layout/>
      <c:lineChart>
        <c:grouping val="standard"/>
        <c:varyColors val="0"/>
        <c:ser>
          <c:idx val="0"/>
          <c:order val="0"/>
          <c:tx>
            <c:strRef>
              <c:f>'CBS gebruik'!$B$18:$B$19</c:f>
              <c:strCache>
                <c:ptCount val="1"/>
                <c:pt idx="0">
                  <c:v>Open data</c:v>
                </c:pt>
              </c:strCache>
            </c:strRef>
          </c:tx>
          <c:marker>
            <c:symbol val="none"/>
          </c:marker>
          <c:cat>
            <c:multiLvlStrRef>
              <c:f>'CBS gebruik'!$A$20:$A$43</c:f>
              <c:multiLvlStrCache>
                <c:ptCount val="21"/>
                <c:lvl>
                  <c:pt idx="0">
                    <c:v>1</c:v>
                  </c:pt>
                  <c:pt idx="1">
                    <c:v>2</c:v>
                  </c:pt>
                  <c:pt idx="2">
                    <c:v>3</c:v>
                  </c:pt>
                  <c:pt idx="3">
                    <c:v>4</c:v>
                  </c:pt>
                  <c:pt idx="4">
                    <c:v>5</c:v>
                  </c:pt>
                  <c:pt idx="5">
                    <c:v>6</c:v>
                  </c:pt>
                  <c:pt idx="6">
                    <c:v>7</c:v>
                  </c:pt>
                  <c:pt idx="7">
                    <c:v>8</c:v>
                  </c:pt>
                  <c:pt idx="8">
                    <c:v>9</c:v>
                  </c:pt>
                  <c:pt idx="9">
                    <c:v>10</c:v>
                  </c:pt>
                  <c:pt idx="10">
                    <c:v>11</c:v>
                  </c:pt>
                  <c:pt idx="11">
                    <c:v>12</c:v>
                  </c:pt>
                  <c:pt idx="12">
                    <c:v>1</c:v>
                  </c:pt>
                  <c:pt idx="13">
                    <c:v>2</c:v>
                  </c:pt>
                  <c:pt idx="14">
                    <c:v>3</c:v>
                  </c:pt>
                  <c:pt idx="15">
                    <c:v>4</c:v>
                  </c:pt>
                  <c:pt idx="16">
                    <c:v>5</c:v>
                  </c:pt>
                  <c:pt idx="17">
                    <c:v>6</c:v>
                  </c:pt>
                  <c:pt idx="18">
                    <c:v>7</c:v>
                  </c:pt>
                  <c:pt idx="19">
                    <c:v>8</c:v>
                  </c:pt>
                  <c:pt idx="20">
                    <c:v>9</c:v>
                  </c:pt>
                </c:lvl>
                <c:lvl>
                  <c:pt idx="0">
                    <c:v>2017</c:v>
                  </c:pt>
                  <c:pt idx="12">
                    <c:v>2018</c:v>
                  </c:pt>
                </c:lvl>
              </c:multiLvlStrCache>
            </c:multiLvlStrRef>
          </c:cat>
          <c:val>
            <c:numRef>
              <c:f>'CBS gebruik'!$B$20:$B$43</c:f>
              <c:numCache>
                <c:formatCode>#,##0</c:formatCode>
                <c:ptCount val="21"/>
                <c:pt idx="0">
                  <c:v>189574</c:v>
                </c:pt>
                <c:pt idx="1">
                  <c:v>118114</c:v>
                </c:pt>
                <c:pt idx="2">
                  <c:v>238053</c:v>
                </c:pt>
                <c:pt idx="3">
                  <c:v>149626</c:v>
                </c:pt>
                <c:pt idx="4">
                  <c:v>357043</c:v>
                </c:pt>
                <c:pt idx="5">
                  <c:v>187164</c:v>
                </c:pt>
                <c:pt idx="6">
                  <c:v>259205</c:v>
                </c:pt>
                <c:pt idx="7">
                  <c:v>480677</c:v>
                </c:pt>
                <c:pt idx="8">
                  <c:v>574837</c:v>
                </c:pt>
                <c:pt idx="9">
                  <c:v>714549</c:v>
                </c:pt>
                <c:pt idx="10">
                  <c:v>362509</c:v>
                </c:pt>
                <c:pt idx="11">
                  <c:v>324337</c:v>
                </c:pt>
                <c:pt idx="12">
                  <c:v>415486</c:v>
                </c:pt>
                <c:pt idx="13">
                  <c:v>487657</c:v>
                </c:pt>
                <c:pt idx="14">
                  <c:v>553950</c:v>
                </c:pt>
                <c:pt idx="15">
                  <c:v>706200</c:v>
                </c:pt>
                <c:pt idx="16">
                  <c:v>837315</c:v>
                </c:pt>
                <c:pt idx="17">
                  <c:v>899607</c:v>
                </c:pt>
                <c:pt idx="18">
                  <c:v>817479</c:v>
                </c:pt>
                <c:pt idx="19">
                  <c:v>827849</c:v>
                </c:pt>
                <c:pt idx="20">
                  <c:v>893204</c:v>
                </c:pt>
              </c:numCache>
            </c:numRef>
          </c:val>
          <c:smooth val="1"/>
          <c:extLst>
            <c:ext xmlns:c16="http://schemas.microsoft.com/office/drawing/2014/chart" uri="{C3380CC4-5D6E-409C-BE32-E72D297353CC}">
              <c16:uniqueId val="{00000000-2538-4C9A-B852-7C18B320DAFF}"/>
            </c:ext>
          </c:extLst>
        </c:ser>
        <c:ser>
          <c:idx val="1"/>
          <c:order val="1"/>
          <c:tx>
            <c:strRef>
              <c:f>'CBS gebruik'!$C$18:$C$19</c:f>
              <c:strCache>
                <c:ptCount val="1"/>
                <c:pt idx="0">
                  <c:v>CBS</c:v>
                </c:pt>
              </c:strCache>
            </c:strRef>
          </c:tx>
          <c:marker>
            <c:symbol val="none"/>
          </c:marker>
          <c:cat>
            <c:multiLvlStrRef>
              <c:f>'CBS gebruik'!$A$20:$A$43</c:f>
              <c:multiLvlStrCache>
                <c:ptCount val="21"/>
                <c:lvl>
                  <c:pt idx="0">
                    <c:v>1</c:v>
                  </c:pt>
                  <c:pt idx="1">
                    <c:v>2</c:v>
                  </c:pt>
                  <c:pt idx="2">
                    <c:v>3</c:v>
                  </c:pt>
                  <c:pt idx="3">
                    <c:v>4</c:v>
                  </c:pt>
                  <c:pt idx="4">
                    <c:v>5</c:v>
                  </c:pt>
                  <c:pt idx="5">
                    <c:v>6</c:v>
                  </c:pt>
                  <c:pt idx="6">
                    <c:v>7</c:v>
                  </c:pt>
                  <c:pt idx="7">
                    <c:v>8</c:v>
                  </c:pt>
                  <c:pt idx="8">
                    <c:v>9</c:v>
                  </c:pt>
                  <c:pt idx="9">
                    <c:v>10</c:v>
                  </c:pt>
                  <c:pt idx="10">
                    <c:v>11</c:v>
                  </c:pt>
                  <c:pt idx="11">
                    <c:v>12</c:v>
                  </c:pt>
                  <c:pt idx="12">
                    <c:v>1</c:v>
                  </c:pt>
                  <c:pt idx="13">
                    <c:v>2</c:v>
                  </c:pt>
                  <c:pt idx="14">
                    <c:v>3</c:v>
                  </c:pt>
                  <c:pt idx="15">
                    <c:v>4</c:v>
                  </c:pt>
                  <c:pt idx="16">
                    <c:v>5</c:v>
                  </c:pt>
                  <c:pt idx="17">
                    <c:v>6</c:v>
                  </c:pt>
                  <c:pt idx="18">
                    <c:v>7</c:v>
                  </c:pt>
                  <c:pt idx="19">
                    <c:v>8</c:v>
                  </c:pt>
                  <c:pt idx="20">
                    <c:v>9</c:v>
                  </c:pt>
                </c:lvl>
                <c:lvl>
                  <c:pt idx="0">
                    <c:v>2017</c:v>
                  </c:pt>
                  <c:pt idx="12">
                    <c:v>2018</c:v>
                  </c:pt>
                </c:lvl>
              </c:multiLvlStrCache>
            </c:multiLvlStrRef>
          </c:cat>
          <c:val>
            <c:numRef>
              <c:f>'CBS gebruik'!$C$20:$C$43</c:f>
              <c:numCache>
                <c:formatCode>#,##0</c:formatCode>
                <c:ptCount val="21"/>
                <c:pt idx="0">
                  <c:v>101980</c:v>
                </c:pt>
                <c:pt idx="1">
                  <c:v>49278</c:v>
                </c:pt>
                <c:pt idx="2">
                  <c:v>85577</c:v>
                </c:pt>
                <c:pt idx="3">
                  <c:v>73603</c:v>
                </c:pt>
                <c:pt idx="4">
                  <c:v>77137</c:v>
                </c:pt>
                <c:pt idx="5">
                  <c:v>77194</c:v>
                </c:pt>
                <c:pt idx="6">
                  <c:v>57870</c:v>
                </c:pt>
                <c:pt idx="7">
                  <c:v>58949</c:v>
                </c:pt>
                <c:pt idx="8">
                  <c:v>67510</c:v>
                </c:pt>
                <c:pt idx="9">
                  <c:v>68579</c:v>
                </c:pt>
                <c:pt idx="10">
                  <c:v>68372</c:v>
                </c:pt>
                <c:pt idx="11">
                  <c:v>132749</c:v>
                </c:pt>
                <c:pt idx="12">
                  <c:v>172692</c:v>
                </c:pt>
                <c:pt idx="13">
                  <c:v>208006</c:v>
                </c:pt>
                <c:pt idx="14">
                  <c:v>279717</c:v>
                </c:pt>
                <c:pt idx="15">
                  <c:v>263963</c:v>
                </c:pt>
                <c:pt idx="16">
                  <c:v>266279</c:v>
                </c:pt>
                <c:pt idx="17">
                  <c:v>256447</c:v>
                </c:pt>
                <c:pt idx="18">
                  <c:v>179407</c:v>
                </c:pt>
                <c:pt idx="19">
                  <c:v>189572</c:v>
                </c:pt>
                <c:pt idx="20">
                  <c:v>289288</c:v>
                </c:pt>
              </c:numCache>
            </c:numRef>
          </c:val>
          <c:smooth val="0"/>
          <c:extLst>
            <c:ext xmlns:c16="http://schemas.microsoft.com/office/drawing/2014/chart" uri="{C3380CC4-5D6E-409C-BE32-E72D297353CC}">
              <c16:uniqueId val="{00000001-2538-4C9A-B852-7C18B320DAFF}"/>
            </c:ext>
          </c:extLst>
        </c:ser>
        <c:dLbls>
          <c:showLegendKey val="0"/>
          <c:showVal val="0"/>
          <c:showCatName val="0"/>
          <c:showSerName val="0"/>
          <c:showPercent val="0"/>
          <c:showBubbleSize val="0"/>
        </c:dLbls>
        <c:smooth val="0"/>
        <c:axId val="154017792"/>
        <c:axId val="154019328"/>
      </c:lineChart>
      <c:catAx>
        <c:axId val="154017792"/>
        <c:scaling>
          <c:orientation val="minMax"/>
        </c:scaling>
        <c:delete val="0"/>
        <c:axPos val="b"/>
        <c:numFmt formatCode="General" sourceLinked="0"/>
        <c:majorTickMark val="out"/>
        <c:minorTickMark val="none"/>
        <c:tickLblPos val="nextTo"/>
        <c:crossAx val="154019328"/>
        <c:crosses val="autoZero"/>
        <c:auto val="1"/>
        <c:lblAlgn val="ctr"/>
        <c:lblOffset val="100"/>
        <c:noMultiLvlLbl val="0"/>
      </c:catAx>
      <c:valAx>
        <c:axId val="154019328"/>
        <c:scaling>
          <c:orientation val="minMax"/>
        </c:scaling>
        <c:delete val="0"/>
        <c:axPos val="l"/>
        <c:majorGridlines/>
        <c:numFmt formatCode="#,##0" sourceLinked="1"/>
        <c:majorTickMark val="out"/>
        <c:minorTickMark val="none"/>
        <c:tickLblPos val="nextTo"/>
        <c:crossAx val="154017792"/>
        <c:crosses val="autoZero"/>
        <c:crossBetween val="between"/>
      </c:valAx>
    </c:plotArea>
    <c:legend>
      <c:legendPos val="r"/>
      <c:layout/>
      <c:overlay val="0"/>
    </c:legend>
    <c:plotVisOnly val="1"/>
    <c:dispBlanksAs val="gap"/>
    <c:showDLblsOverMax val="0"/>
  </c:chart>
  <c:externalData r:id="rId1">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pivotSource>
    <c:name>[Presentatie DNB.xlsx]CBS gebruikers!Draaitabel5</c:name>
    <c:fmtId val="41"/>
  </c:pivotSource>
  <c:chart>
    <c:autoTitleDeleted val="0"/>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pivotFmt>
      <c:pivotFmt>
        <c:idx val="5"/>
        <c:marker>
          <c:symbol val="none"/>
        </c:marker>
      </c:pivotFmt>
      <c:pivotFmt>
        <c:idx val="6"/>
        <c:marker>
          <c:symbol val="none"/>
        </c:marker>
      </c:pivotFmt>
      <c:pivotFmt>
        <c:idx val="7"/>
        <c:marker>
          <c:symbol val="none"/>
        </c:marker>
      </c:pivotFmt>
      <c:pivotFmt>
        <c:idx val="8"/>
        <c:marker>
          <c:symbol val="none"/>
        </c:marker>
      </c:pivotFmt>
      <c:pivotFmt>
        <c:idx val="9"/>
        <c:marker>
          <c:symbol val="none"/>
        </c:marker>
      </c:pivotFmt>
      <c:pivotFmt>
        <c:idx val="10"/>
        <c:marker>
          <c:symbol val="none"/>
        </c:marker>
      </c:pivotFmt>
      <c:pivotFmt>
        <c:idx val="11"/>
        <c:marker>
          <c:symbol val="none"/>
        </c:marker>
      </c:pivotFmt>
      <c:pivotFmt>
        <c:idx val="12"/>
        <c:marker>
          <c:symbol val="none"/>
        </c:marker>
      </c:pivotFmt>
      <c:pivotFmt>
        <c:idx val="13"/>
        <c:marker>
          <c:symbol val="none"/>
        </c:marker>
      </c:pivotFmt>
      <c:pivotFmt>
        <c:idx val="14"/>
        <c:marker>
          <c:symbol val="none"/>
        </c:marker>
      </c:pivotFmt>
      <c:pivotFmt>
        <c:idx val="15"/>
        <c:marker>
          <c:symbol val="none"/>
        </c:marker>
      </c:pivotFmt>
      <c:pivotFmt>
        <c:idx val="16"/>
        <c:spPr>
          <a:ln w="25400">
            <a:noFill/>
          </a:ln>
        </c:spPr>
        <c:marker>
          <c:symbol val="none"/>
        </c:marker>
      </c:pivotFmt>
      <c:pivotFmt>
        <c:idx val="17"/>
        <c:marker>
          <c:symbol val="none"/>
        </c:marker>
      </c:pivotFmt>
      <c:pivotFmt>
        <c:idx val="18"/>
        <c:marker>
          <c:symbol val="none"/>
        </c:marker>
      </c:pivotFmt>
      <c:pivotFmt>
        <c:idx val="19"/>
        <c:marker>
          <c:symbol val="none"/>
        </c:marker>
      </c:pivotFmt>
      <c:pivotFmt>
        <c:idx val="20"/>
      </c:pivotFmt>
      <c:pivotFmt>
        <c:idx val="21"/>
        <c:marker>
          <c:symbol val="none"/>
        </c:marker>
      </c:pivotFmt>
      <c:pivotFmt>
        <c:idx val="22"/>
        <c:marker>
          <c:symbol val="none"/>
        </c:marker>
      </c:pivotFmt>
      <c:pivotFmt>
        <c:idx val="23"/>
        <c:marker>
          <c:symbol val="none"/>
        </c:marker>
      </c:pivotFmt>
      <c:pivotFmt>
        <c:idx val="24"/>
        <c:marker>
          <c:symbol val="none"/>
        </c:marker>
      </c:pivotFmt>
    </c:pivotFmts>
    <c:plotArea>
      <c:layout/>
      <c:lineChart>
        <c:grouping val="standard"/>
        <c:varyColors val="0"/>
        <c:ser>
          <c:idx val="0"/>
          <c:order val="0"/>
          <c:tx>
            <c:strRef>
              <c:f>'CBS gebruikers'!$B$18:$B$19</c:f>
              <c:strCache>
                <c:ptCount val="1"/>
                <c:pt idx="0">
                  <c:v>Open data</c:v>
                </c:pt>
              </c:strCache>
            </c:strRef>
          </c:tx>
          <c:marker>
            <c:symbol val="none"/>
          </c:marker>
          <c:cat>
            <c:multiLvlStrRef>
              <c:f>'CBS gebruikers'!$A$20:$A$43</c:f>
              <c:multiLvlStrCache>
                <c:ptCount val="21"/>
                <c:lvl>
                  <c:pt idx="0">
                    <c:v>1</c:v>
                  </c:pt>
                  <c:pt idx="1">
                    <c:v>2</c:v>
                  </c:pt>
                  <c:pt idx="2">
                    <c:v>3</c:v>
                  </c:pt>
                  <c:pt idx="3">
                    <c:v>4</c:v>
                  </c:pt>
                  <c:pt idx="4">
                    <c:v>5</c:v>
                  </c:pt>
                  <c:pt idx="5">
                    <c:v>6</c:v>
                  </c:pt>
                  <c:pt idx="6">
                    <c:v>7</c:v>
                  </c:pt>
                  <c:pt idx="7">
                    <c:v>8</c:v>
                  </c:pt>
                  <c:pt idx="8">
                    <c:v>9</c:v>
                  </c:pt>
                  <c:pt idx="9">
                    <c:v>10</c:v>
                  </c:pt>
                  <c:pt idx="10">
                    <c:v>11</c:v>
                  </c:pt>
                  <c:pt idx="11">
                    <c:v>12</c:v>
                  </c:pt>
                  <c:pt idx="12">
                    <c:v>1</c:v>
                  </c:pt>
                  <c:pt idx="13">
                    <c:v>2</c:v>
                  </c:pt>
                  <c:pt idx="14">
                    <c:v>3</c:v>
                  </c:pt>
                  <c:pt idx="15">
                    <c:v>4</c:v>
                  </c:pt>
                  <c:pt idx="16">
                    <c:v>5</c:v>
                  </c:pt>
                  <c:pt idx="17">
                    <c:v>6</c:v>
                  </c:pt>
                  <c:pt idx="18">
                    <c:v>7</c:v>
                  </c:pt>
                  <c:pt idx="19">
                    <c:v>8</c:v>
                  </c:pt>
                  <c:pt idx="20">
                    <c:v>9</c:v>
                  </c:pt>
                </c:lvl>
                <c:lvl>
                  <c:pt idx="0">
                    <c:v>2017</c:v>
                  </c:pt>
                  <c:pt idx="12">
                    <c:v>2018</c:v>
                  </c:pt>
                </c:lvl>
              </c:multiLvlStrCache>
            </c:multiLvlStrRef>
          </c:cat>
          <c:val>
            <c:numRef>
              <c:f>'CBS gebruikers'!$B$20:$B$43</c:f>
              <c:numCache>
                <c:formatCode>#,##0</c:formatCode>
                <c:ptCount val="21"/>
                <c:pt idx="0">
                  <c:v>9124</c:v>
                </c:pt>
                <c:pt idx="1">
                  <c:v>9054</c:v>
                </c:pt>
                <c:pt idx="2">
                  <c:v>10845</c:v>
                </c:pt>
                <c:pt idx="3">
                  <c:v>6727</c:v>
                </c:pt>
                <c:pt idx="4">
                  <c:v>8411</c:v>
                </c:pt>
                <c:pt idx="5">
                  <c:v>6990</c:v>
                </c:pt>
                <c:pt idx="6">
                  <c:v>27215</c:v>
                </c:pt>
                <c:pt idx="7">
                  <c:v>66205</c:v>
                </c:pt>
                <c:pt idx="8">
                  <c:v>73392</c:v>
                </c:pt>
                <c:pt idx="9">
                  <c:v>104236</c:v>
                </c:pt>
                <c:pt idx="10">
                  <c:v>81208</c:v>
                </c:pt>
                <c:pt idx="11">
                  <c:v>64668</c:v>
                </c:pt>
                <c:pt idx="12">
                  <c:v>79621</c:v>
                </c:pt>
                <c:pt idx="13">
                  <c:v>79125</c:v>
                </c:pt>
                <c:pt idx="14">
                  <c:v>102597</c:v>
                </c:pt>
                <c:pt idx="15">
                  <c:v>116042</c:v>
                </c:pt>
                <c:pt idx="16">
                  <c:v>118545</c:v>
                </c:pt>
                <c:pt idx="17">
                  <c:v>125921</c:v>
                </c:pt>
                <c:pt idx="18">
                  <c:v>100804</c:v>
                </c:pt>
                <c:pt idx="19">
                  <c:v>102677</c:v>
                </c:pt>
                <c:pt idx="20">
                  <c:v>127485</c:v>
                </c:pt>
              </c:numCache>
            </c:numRef>
          </c:val>
          <c:smooth val="1"/>
          <c:extLst>
            <c:ext xmlns:c16="http://schemas.microsoft.com/office/drawing/2014/chart" uri="{C3380CC4-5D6E-409C-BE32-E72D297353CC}">
              <c16:uniqueId val="{00000000-E1B7-4335-96C9-F8E0CE2DA1C5}"/>
            </c:ext>
          </c:extLst>
        </c:ser>
        <c:ser>
          <c:idx val="1"/>
          <c:order val="1"/>
          <c:tx>
            <c:strRef>
              <c:f>'CBS gebruikers'!$C$18:$C$19</c:f>
              <c:strCache>
                <c:ptCount val="1"/>
                <c:pt idx="0">
                  <c:v>CBS</c:v>
                </c:pt>
              </c:strCache>
            </c:strRef>
          </c:tx>
          <c:marker>
            <c:symbol val="none"/>
          </c:marker>
          <c:cat>
            <c:multiLvlStrRef>
              <c:f>'CBS gebruikers'!$A$20:$A$43</c:f>
              <c:multiLvlStrCache>
                <c:ptCount val="21"/>
                <c:lvl>
                  <c:pt idx="0">
                    <c:v>1</c:v>
                  </c:pt>
                  <c:pt idx="1">
                    <c:v>2</c:v>
                  </c:pt>
                  <c:pt idx="2">
                    <c:v>3</c:v>
                  </c:pt>
                  <c:pt idx="3">
                    <c:v>4</c:v>
                  </c:pt>
                  <c:pt idx="4">
                    <c:v>5</c:v>
                  </c:pt>
                  <c:pt idx="5">
                    <c:v>6</c:v>
                  </c:pt>
                  <c:pt idx="6">
                    <c:v>7</c:v>
                  </c:pt>
                  <c:pt idx="7">
                    <c:v>8</c:v>
                  </c:pt>
                  <c:pt idx="8">
                    <c:v>9</c:v>
                  </c:pt>
                  <c:pt idx="9">
                    <c:v>10</c:v>
                  </c:pt>
                  <c:pt idx="10">
                    <c:v>11</c:v>
                  </c:pt>
                  <c:pt idx="11">
                    <c:v>12</c:v>
                  </c:pt>
                  <c:pt idx="12">
                    <c:v>1</c:v>
                  </c:pt>
                  <c:pt idx="13">
                    <c:v>2</c:v>
                  </c:pt>
                  <c:pt idx="14">
                    <c:v>3</c:v>
                  </c:pt>
                  <c:pt idx="15">
                    <c:v>4</c:v>
                  </c:pt>
                  <c:pt idx="16">
                    <c:v>5</c:v>
                  </c:pt>
                  <c:pt idx="17">
                    <c:v>6</c:v>
                  </c:pt>
                  <c:pt idx="18">
                    <c:v>7</c:v>
                  </c:pt>
                  <c:pt idx="19">
                    <c:v>8</c:v>
                  </c:pt>
                  <c:pt idx="20">
                    <c:v>9</c:v>
                  </c:pt>
                </c:lvl>
                <c:lvl>
                  <c:pt idx="0">
                    <c:v>2017</c:v>
                  </c:pt>
                  <c:pt idx="12">
                    <c:v>2018</c:v>
                  </c:pt>
                </c:lvl>
              </c:multiLvlStrCache>
            </c:multiLvlStrRef>
          </c:cat>
          <c:val>
            <c:numRef>
              <c:f>'CBS gebruikers'!$C$20:$C$43</c:f>
              <c:numCache>
                <c:formatCode>#,##0</c:formatCode>
                <c:ptCount val="21"/>
                <c:pt idx="0">
                  <c:v>29870</c:v>
                </c:pt>
                <c:pt idx="1">
                  <c:v>14832</c:v>
                </c:pt>
                <c:pt idx="2">
                  <c:v>23631</c:v>
                </c:pt>
                <c:pt idx="3">
                  <c:v>20798</c:v>
                </c:pt>
                <c:pt idx="4">
                  <c:v>21574</c:v>
                </c:pt>
                <c:pt idx="5">
                  <c:v>21758</c:v>
                </c:pt>
                <c:pt idx="6">
                  <c:v>17139</c:v>
                </c:pt>
                <c:pt idx="7">
                  <c:v>17540</c:v>
                </c:pt>
                <c:pt idx="8">
                  <c:v>19612</c:v>
                </c:pt>
                <c:pt idx="9">
                  <c:v>20881</c:v>
                </c:pt>
                <c:pt idx="10">
                  <c:v>18366</c:v>
                </c:pt>
                <c:pt idx="11">
                  <c:v>36314</c:v>
                </c:pt>
                <c:pt idx="12">
                  <c:v>46648</c:v>
                </c:pt>
                <c:pt idx="13">
                  <c:v>55145</c:v>
                </c:pt>
                <c:pt idx="14">
                  <c:v>76134</c:v>
                </c:pt>
                <c:pt idx="15">
                  <c:v>70820</c:v>
                </c:pt>
                <c:pt idx="16">
                  <c:v>72730</c:v>
                </c:pt>
                <c:pt idx="17">
                  <c:v>71673</c:v>
                </c:pt>
                <c:pt idx="18">
                  <c:v>46913</c:v>
                </c:pt>
                <c:pt idx="19">
                  <c:v>48578</c:v>
                </c:pt>
                <c:pt idx="20">
                  <c:v>84571</c:v>
                </c:pt>
              </c:numCache>
            </c:numRef>
          </c:val>
          <c:smooth val="0"/>
          <c:extLst>
            <c:ext xmlns:c16="http://schemas.microsoft.com/office/drawing/2014/chart" uri="{C3380CC4-5D6E-409C-BE32-E72D297353CC}">
              <c16:uniqueId val="{00000001-E1B7-4335-96C9-F8E0CE2DA1C5}"/>
            </c:ext>
          </c:extLst>
        </c:ser>
        <c:dLbls>
          <c:showLegendKey val="0"/>
          <c:showVal val="0"/>
          <c:showCatName val="0"/>
          <c:showSerName val="0"/>
          <c:showPercent val="0"/>
          <c:showBubbleSize val="0"/>
        </c:dLbls>
        <c:smooth val="0"/>
        <c:axId val="154017792"/>
        <c:axId val="154019328"/>
      </c:lineChart>
      <c:catAx>
        <c:axId val="154017792"/>
        <c:scaling>
          <c:orientation val="minMax"/>
        </c:scaling>
        <c:delete val="0"/>
        <c:axPos val="b"/>
        <c:numFmt formatCode="General" sourceLinked="0"/>
        <c:majorTickMark val="out"/>
        <c:minorTickMark val="none"/>
        <c:tickLblPos val="nextTo"/>
        <c:crossAx val="154019328"/>
        <c:crosses val="autoZero"/>
        <c:auto val="1"/>
        <c:lblAlgn val="ctr"/>
        <c:lblOffset val="100"/>
        <c:noMultiLvlLbl val="0"/>
      </c:catAx>
      <c:valAx>
        <c:axId val="154019328"/>
        <c:scaling>
          <c:orientation val="minMax"/>
        </c:scaling>
        <c:delete val="0"/>
        <c:axPos val="l"/>
        <c:majorGridlines/>
        <c:numFmt formatCode="#,##0" sourceLinked="1"/>
        <c:majorTickMark val="out"/>
        <c:minorTickMark val="none"/>
        <c:tickLblPos val="nextTo"/>
        <c:crossAx val="154017792"/>
        <c:crosses val="autoZero"/>
        <c:crossBetween val="between"/>
      </c:valAx>
    </c:plotArea>
    <c:legend>
      <c:legendPos val="r"/>
      <c:layout/>
      <c:overlay val="0"/>
    </c:legend>
    <c:plotVisOnly val="1"/>
    <c:dispBlanksAs val="gap"/>
    <c:showDLblsOverMax val="0"/>
  </c:chart>
  <c:externalData r:id="rId1">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E6D9A6-F6BD-4D7A-9C14-54FF62BC5C18}"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nl-NL"/>
        </a:p>
      </dgm:t>
    </dgm:pt>
    <dgm:pt modelId="{4A005C54-7FF8-4C83-8965-8837E4229E50}">
      <dgm:prSet phldrT="[Tekst]" custT="1"/>
      <dgm:spPr>
        <a:solidFill>
          <a:schemeClr val="bg1"/>
        </a:solidFill>
        <a:ln w="28575">
          <a:solidFill>
            <a:schemeClr val="accent1"/>
          </a:solidFill>
        </a:ln>
      </dgm:spPr>
      <dgm:t>
        <a:bodyPr/>
        <a:lstStyle/>
        <a:p>
          <a:r>
            <a:rPr lang="nl-NL" sz="2000" dirty="0" smtClean="0"/>
            <a:t>CBS</a:t>
          </a:r>
          <a:endParaRPr lang="nl-NL" sz="2000" dirty="0"/>
        </a:p>
      </dgm:t>
    </dgm:pt>
    <dgm:pt modelId="{0F9391E2-ED42-400F-9E3A-1A440F13B613}" type="parTrans" cxnId="{4D774FBB-D164-47CE-BA77-FFE6CB961098}">
      <dgm:prSet/>
      <dgm:spPr/>
      <dgm:t>
        <a:bodyPr/>
        <a:lstStyle/>
        <a:p>
          <a:endParaRPr lang="nl-NL"/>
        </a:p>
      </dgm:t>
    </dgm:pt>
    <dgm:pt modelId="{3DD3971A-49F9-4A00-8455-19AA80B602A2}" type="sibTrans" cxnId="{4D774FBB-D164-47CE-BA77-FFE6CB961098}">
      <dgm:prSet/>
      <dgm:spPr/>
      <dgm:t>
        <a:bodyPr/>
        <a:lstStyle/>
        <a:p>
          <a:endParaRPr lang="nl-NL"/>
        </a:p>
      </dgm:t>
    </dgm:pt>
    <dgm:pt modelId="{DC70CCE3-B86E-4030-AB21-04429E4A8A43}">
      <dgm:prSet phldrT="[Tekst]" custT="1"/>
      <dgm:spPr/>
      <dgm:t>
        <a:bodyPr/>
        <a:lstStyle/>
        <a:p>
          <a:r>
            <a:rPr lang="nl-NL" sz="1000" dirty="0" smtClean="0"/>
            <a:t>News items</a:t>
          </a:r>
          <a:endParaRPr lang="nl-NL" sz="1000" dirty="0"/>
        </a:p>
      </dgm:t>
    </dgm:pt>
    <dgm:pt modelId="{D13634D4-4D7A-4959-9DFE-E75C7BCC2455}" type="parTrans" cxnId="{4CEC98F3-3887-4FA9-BBC0-FC026F516537}">
      <dgm:prSet custT="1"/>
      <dgm:spPr/>
      <dgm:t>
        <a:bodyPr/>
        <a:lstStyle/>
        <a:p>
          <a:endParaRPr lang="nl-NL" sz="1100"/>
        </a:p>
      </dgm:t>
    </dgm:pt>
    <dgm:pt modelId="{E2FCC219-A92D-4F22-911B-C7EE4E7F8950}" type="sibTrans" cxnId="{4CEC98F3-3887-4FA9-BBC0-FC026F516537}">
      <dgm:prSet/>
      <dgm:spPr/>
      <dgm:t>
        <a:bodyPr/>
        <a:lstStyle/>
        <a:p>
          <a:endParaRPr lang="nl-NL"/>
        </a:p>
      </dgm:t>
    </dgm:pt>
    <dgm:pt modelId="{8406BA9A-940E-4D29-86F1-A93BCABDA261}">
      <dgm:prSet phldrT="[Tekst]" custT="1"/>
      <dgm:spPr/>
      <dgm:t>
        <a:bodyPr/>
        <a:lstStyle/>
        <a:p>
          <a:r>
            <a:rPr lang="nl-NL" sz="1000" dirty="0" smtClean="0"/>
            <a:t>Micro </a:t>
          </a:r>
        </a:p>
        <a:p>
          <a:r>
            <a:rPr lang="nl-NL" sz="1000" dirty="0" smtClean="0"/>
            <a:t>data</a:t>
          </a:r>
          <a:endParaRPr lang="nl-NL" sz="1000" dirty="0"/>
        </a:p>
      </dgm:t>
    </dgm:pt>
    <dgm:pt modelId="{7E6C1DDE-FD39-4DF7-B15A-9ABAAB857ABD}" type="parTrans" cxnId="{0B946388-26BF-431E-9413-4247C37F52D5}">
      <dgm:prSet custT="1"/>
      <dgm:spPr/>
      <dgm:t>
        <a:bodyPr/>
        <a:lstStyle/>
        <a:p>
          <a:endParaRPr lang="nl-NL" sz="1100"/>
        </a:p>
      </dgm:t>
    </dgm:pt>
    <dgm:pt modelId="{0565D1B1-A3FE-478D-9B38-1E63CCE3A005}" type="sibTrans" cxnId="{0B946388-26BF-431E-9413-4247C37F52D5}">
      <dgm:prSet/>
      <dgm:spPr/>
      <dgm:t>
        <a:bodyPr/>
        <a:lstStyle/>
        <a:p>
          <a:endParaRPr lang="nl-NL"/>
        </a:p>
      </dgm:t>
    </dgm:pt>
    <dgm:pt modelId="{E24540D4-6B5B-4A7F-88A1-6A737EA38040}">
      <dgm:prSet phldrT="[Tekst]" custT="1"/>
      <dgm:spPr/>
      <dgm:t>
        <a:bodyPr/>
        <a:lstStyle/>
        <a:p>
          <a:r>
            <a:rPr lang="nl-NL" sz="1000" dirty="0" smtClean="0"/>
            <a:t>StatLine</a:t>
          </a:r>
          <a:endParaRPr lang="nl-NL" sz="1000" dirty="0"/>
        </a:p>
      </dgm:t>
    </dgm:pt>
    <dgm:pt modelId="{65F5C789-423F-4D29-B100-3D1927D80982}" type="parTrans" cxnId="{31BDF1E0-307B-4121-9234-FCE712A0B17C}">
      <dgm:prSet custT="1"/>
      <dgm:spPr/>
      <dgm:t>
        <a:bodyPr/>
        <a:lstStyle/>
        <a:p>
          <a:endParaRPr lang="nl-NL" sz="1100"/>
        </a:p>
      </dgm:t>
    </dgm:pt>
    <dgm:pt modelId="{D4A8DF7C-AEFD-447C-8227-52BADD9A5393}" type="sibTrans" cxnId="{31BDF1E0-307B-4121-9234-FCE712A0B17C}">
      <dgm:prSet/>
      <dgm:spPr/>
      <dgm:t>
        <a:bodyPr/>
        <a:lstStyle/>
        <a:p>
          <a:endParaRPr lang="nl-NL"/>
        </a:p>
      </dgm:t>
    </dgm:pt>
    <dgm:pt modelId="{AA38403F-F490-4A8B-91E2-8EFC54691F0E}">
      <dgm:prSet phldrT="[Tekst]" custT="1"/>
      <dgm:spPr/>
      <dgm:t>
        <a:bodyPr/>
        <a:lstStyle/>
        <a:p>
          <a:r>
            <a:rPr lang="nl-NL" sz="1000" dirty="0" smtClean="0"/>
            <a:t>Open Data</a:t>
          </a:r>
          <a:endParaRPr lang="nl-NL" sz="1000" dirty="0"/>
        </a:p>
      </dgm:t>
    </dgm:pt>
    <dgm:pt modelId="{3050C727-33B9-4EB9-BFA5-7E543ECD9814}" type="parTrans" cxnId="{52422E2C-5127-4E0A-AAAC-A43B76F9E083}">
      <dgm:prSet custT="1"/>
      <dgm:spPr/>
      <dgm:t>
        <a:bodyPr/>
        <a:lstStyle/>
        <a:p>
          <a:endParaRPr lang="nl-NL" sz="1100"/>
        </a:p>
      </dgm:t>
    </dgm:pt>
    <dgm:pt modelId="{7FB6C079-0EF1-4166-B2AB-B83E418A5778}" type="sibTrans" cxnId="{52422E2C-5127-4E0A-AAAC-A43B76F9E083}">
      <dgm:prSet/>
      <dgm:spPr/>
      <dgm:t>
        <a:bodyPr/>
        <a:lstStyle/>
        <a:p>
          <a:endParaRPr lang="nl-NL"/>
        </a:p>
      </dgm:t>
    </dgm:pt>
    <dgm:pt modelId="{DAFCECA1-204F-4772-940B-05637CDA3A0E}">
      <dgm:prSet phldrT="[Tekst]" custT="1"/>
      <dgm:spPr/>
      <dgm:t>
        <a:bodyPr/>
        <a:lstStyle/>
        <a:p>
          <a:r>
            <a:rPr lang="nl-NL" sz="1000" dirty="0" err="1" smtClean="0"/>
            <a:t>Tweets</a:t>
          </a:r>
          <a:endParaRPr lang="nl-NL" sz="1000" dirty="0"/>
        </a:p>
      </dgm:t>
    </dgm:pt>
    <dgm:pt modelId="{07AFF523-C5FE-478B-8463-5FD77398C18A}" type="parTrans" cxnId="{181E199B-1CCE-4C80-84AB-EA0C43A0EE83}">
      <dgm:prSet custT="1"/>
      <dgm:spPr/>
      <dgm:t>
        <a:bodyPr/>
        <a:lstStyle/>
        <a:p>
          <a:endParaRPr lang="nl-NL" sz="1100"/>
        </a:p>
      </dgm:t>
    </dgm:pt>
    <dgm:pt modelId="{0416F755-7718-441D-80B2-D68587F6A4CB}" type="sibTrans" cxnId="{181E199B-1CCE-4C80-84AB-EA0C43A0EE83}">
      <dgm:prSet/>
      <dgm:spPr/>
      <dgm:t>
        <a:bodyPr/>
        <a:lstStyle/>
        <a:p>
          <a:endParaRPr lang="nl-NL"/>
        </a:p>
      </dgm:t>
    </dgm:pt>
    <dgm:pt modelId="{335E35BA-F949-4955-811D-E0805AEF10D5}">
      <dgm:prSet phldrT="[Tekst]" custT="1"/>
      <dgm:spPr/>
      <dgm:t>
        <a:bodyPr/>
        <a:lstStyle/>
        <a:p>
          <a:r>
            <a:rPr lang="nl-NL" sz="1000" dirty="0" err="1" smtClean="0"/>
            <a:t>Tailor</a:t>
          </a:r>
          <a:r>
            <a:rPr lang="nl-NL" sz="1000" dirty="0" smtClean="0"/>
            <a:t> made</a:t>
          </a:r>
          <a:endParaRPr lang="nl-NL" sz="1000" dirty="0"/>
        </a:p>
      </dgm:t>
    </dgm:pt>
    <dgm:pt modelId="{FC272175-F4C9-42ED-9752-BD2263BB222A}" type="parTrans" cxnId="{74870141-6D06-4E91-AFC1-C074DB7534B7}">
      <dgm:prSet custT="1"/>
      <dgm:spPr/>
      <dgm:t>
        <a:bodyPr/>
        <a:lstStyle/>
        <a:p>
          <a:endParaRPr lang="nl-NL" sz="1100"/>
        </a:p>
      </dgm:t>
    </dgm:pt>
    <dgm:pt modelId="{9620AF71-8987-466B-9ED9-3D7840713C39}" type="sibTrans" cxnId="{74870141-6D06-4E91-AFC1-C074DB7534B7}">
      <dgm:prSet/>
      <dgm:spPr/>
      <dgm:t>
        <a:bodyPr/>
        <a:lstStyle/>
        <a:p>
          <a:endParaRPr lang="nl-NL"/>
        </a:p>
      </dgm:t>
    </dgm:pt>
    <dgm:pt modelId="{00F20F7A-C47A-49FF-A327-A9BFB8A2D703}">
      <dgm:prSet phldrT="[Tekst]" custT="1"/>
      <dgm:spPr/>
      <dgm:t>
        <a:bodyPr/>
        <a:lstStyle/>
        <a:p>
          <a:r>
            <a:rPr lang="nl-NL" sz="1000" dirty="0" err="1" smtClean="0"/>
            <a:t>Publi-cations</a:t>
          </a:r>
          <a:endParaRPr lang="nl-NL" sz="1000" dirty="0"/>
        </a:p>
      </dgm:t>
    </dgm:pt>
    <dgm:pt modelId="{ECAE3870-543A-4062-9886-FAFEAF633B27}" type="parTrans" cxnId="{F7E8C5C0-216E-47A8-9BB2-5D4F4B08F531}">
      <dgm:prSet custT="1"/>
      <dgm:spPr/>
      <dgm:t>
        <a:bodyPr/>
        <a:lstStyle/>
        <a:p>
          <a:endParaRPr lang="nl-NL" sz="1100"/>
        </a:p>
      </dgm:t>
    </dgm:pt>
    <dgm:pt modelId="{C38B2FD2-CAFB-4DF0-BA78-D5828C04201A}" type="sibTrans" cxnId="{F7E8C5C0-216E-47A8-9BB2-5D4F4B08F531}">
      <dgm:prSet/>
      <dgm:spPr/>
      <dgm:t>
        <a:bodyPr/>
        <a:lstStyle/>
        <a:p>
          <a:endParaRPr lang="nl-NL"/>
        </a:p>
      </dgm:t>
    </dgm:pt>
    <dgm:pt modelId="{BEA21C98-2201-4917-9BC7-FE211BFC76FC}">
      <dgm:prSet phldrT="[Tekst]" custT="1"/>
      <dgm:spPr/>
      <dgm:t>
        <a:bodyPr/>
        <a:lstStyle/>
        <a:p>
          <a:r>
            <a:rPr lang="nl-NL" sz="1000" dirty="0" err="1" smtClean="0"/>
            <a:t>Educatio-nal</a:t>
          </a:r>
          <a:r>
            <a:rPr lang="nl-NL" sz="1000" dirty="0" smtClean="0"/>
            <a:t> </a:t>
          </a:r>
          <a:r>
            <a:rPr lang="nl-NL" sz="1000" dirty="0" err="1" smtClean="0"/>
            <a:t>materials</a:t>
          </a:r>
          <a:endParaRPr lang="nl-NL" sz="1000" dirty="0"/>
        </a:p>
      </dgm:t>
    </dgm:pt>
    <dgm:pt modelId="{349D920B-3CBE-489C-BA35-4B0FBD7C18EB}" type="parTrans" cxnId="{02CEB052-69B7-4099-B200-2316567D2E58}">
      <dgm:prSet custT="1"/>
      <dgm:spPr/>
      <dgm:t>
        <a:bodyPr/>
        <a:lstStyle/>
        <a:p>
          <a:endParaRPr lang="nl-NL" sz="1100"/>
        </a:p>
      </dgm:t>
    </dgm:pt>
    <dgm:pt modelId="{E1C8F5DC-911E-48E0-9A2E-ABA0FA1BCE50}" type="sibTrans" cxnId="{02CEB052-69B7-4099-B200-2316567D2E58}">
      <dgm:prSet/>
      <dgm:spPr/>
      <dgm:t>
        <a:bodyPr/>
        <a:lstStyle/>
        <a:p>
          <a:endParaRPr lang="nl-NL"/>
        </a:p>
      </dgm:t>
    </dgm:pt>
    <dgm:pt modelId="{27F7F792-A42C-479E-9F20-76075310F55A}">
      <dgm:prSet phldrT="[Tekst]" custT="1"/>
      <dgm:spPr/>
      <dgm:t>
        <a:bodyPr/>
        <a:lstStyle/>
        <a:p>
          <a:r>
            <a:rPr lang="nl-NL" sz="1000" dirty="0" err="1" smtClean="0"/>
            <a:t>Visualisa</a:t>
          </a:r>
          <a:r>
            <a:rPr lang="nl-NL" sz="1000" dirty="0" smtClean="0"/>
            <a:t>-</a:t>
          </a:r>
        </a:p>
        <a:p>
          <a:r>
            <a:rPr lang="nl-NL" sz="1000" dirty="0" err="1" smtClean="0"/>
            <a:t>tions</a:t>
          </a:r>
          <a:endParaRPr lang="nl-NL" sz="1000" dirty="0"/>
        </a:p>
      </dgm:t>
    </dgm:pt>
    <dgm:pt modelId="{5E39EED2-B02A-45E8-94D1-A2875AB36CE9}" type="parTrans" cxnId="{EDD7886E-03C8-4FB6-AB7C-1101A36094F1}">
      <dgm:prSet custT="1"/>
      <dgm:spPr/>
      <dgm:t>
        <a:bodyPr/>
        <a:lstStyle/>
        <a:p>
          <a:endParaRPr lang="nl-NL" sz="1100"/>
        </a:p>
      </dgm:t>
    </dgm:pt>
    <dgm:pt modelId="{9F672B0C-F51C-4BE1-8CC7-D515544C64B2}" type="sibTrans" cxnId="{EDD7886E-03C8-4FB6-AB7C-1101A36094F1}">
      <dgm:prSet/>
      <dgm:spPr/>
      <dgm:t>
        <a:bodyPr/>
        <a:lstStyle/>
        <a:p>
          <a:endParaRPr lang="nl-NL"/>
        </a:p>
      </dgm:t>
    </dgm:pt>
    <dgm:pt modelId="{05D97EEE-C1F9-485C-BC38-51F36CC767D1}">
      <dgm:prSet phldrT="[Tekst]" custT="1"/>
      <dgm:spPr/>
      <dgm:t>
        <a:bodyPr/>
        <a:lstStyle/>
        <a:p>
          <a:r>
            <a:rPr lang="nl-NL" sz="1000" dirty="0" smtClean="0"/>
            <a:t>Movies</a:t>
          </a:r>
          <a:endParaRPr lang="nl-NL" sz="1000" dirty="0"/>
        </a:p>
      </dgm:t>
    </dgm:pt>
    <dgm:pt modelId="{FDAF373E-6292-4E48-B602-B625935021A4}" type="parTrans" cxnId="{EDDCBA19-9F39-4414-AD02-CDBD723EA428}">
      <dgm:prSet custT="1"/>
      <dgm:spPr/>
      <dgm:t>
        <a:bodyPr/>
        <a:lstStyle/>
        <a:p>
          <a:endParaRPr lang="nl-NL" sz="1100"/>
        </a:p>
      </dgm:t>
    </dgm:pt>
    <dgm:pt modelId="{40A437DB-C73D-489A-8F67-7723E34B0BE1}" type="sibTrans" cxnId="{EDDCBA19-9F39-4414-AD02-CDBD723EA428}">
      <dgm:prSet/>
      <dgm:spPr/>
      <dgm:t>
        <a:bodyPr/>
        <a:lstStyle/>
        <a:p>
          <a:endParaRPr lang="nl-NL"/>
        </a:p>
      </dgm:t>
    </dgm:pt>
    <dgm:pt modelId="{00E1BA5B-827E-4E0D-B9FD-F2305DD028AC}">
      <dgm:prSet phldrT="[Tekst]" custT="1"/>
      <dgm:spPr/>
      <dgm:t>
        <a:bodyPr/>
        <a:lstStyle/>
        <a:p>
          <a:r>
            <a:rPr lang="nl-NL" sz="1000" dirty="0" smtClean="0"/>
            <a:t>Corporate </a:t>
          </a:r>
          <a:r>
            <a:rPr lang="nl-NL" sz="1000" dirty="0" err="1" smtClean="0"/>
            <a:t>news</a:t>
          </a:r>
          <a:endParaRPr lang="nl-NL" sz="1000" dirty="0"/>
        </a:p>
      </dgm:t>
    </dgm:pt>
    <dgm:pt modelId="{0E9160A3-C075-4E09-8F4C-76CD6100CC79}" type="parTrans" cxnId="{7B537817-D924-4EBF-B8D6-24957CBF094E}">
      <dgm:prSet custT="1"/>
      <dgm:spPr/>
      <dgm:t>
        <a:bodyPr/>
        <a:lstStyle/>
        <a:p>
          <a:endParaRPr lang="nl-NL" sz="1100"/>
        </a:p>
      </dgm:t>
    </dgm:pt>
    <dgm:pt modelId="{67EC2534-EDE7-43BD-9EAF-6540627FAE85}" type="sibTrans" cxnId="{7B537817-D924-4EBF-B8D6-24957CBF094E}">
      <dgm:prSet/>
      <dgm:spPr/>
      <dgm:t>
        <a:bodyPr/>
        <a:lstStyle/>
        <a:p>
          <a:endParaRPr lang="nl-NL"/>
        </a:p>
      </dgm:t>
    </dgm:pt>
    <dgm:pt modelId="{F2DA47AF-7848-4627-801C-57E49040ADE4}" type="pres">
      <dgm:prSet presAssocID="{AFE6D9A6-F6BD-4D7A-9C14-54FF62BC5C18}" presName="Name0" presStyleCnt="0">
        <dgm:presLayoutVars>
          <dgm:chMax val="1"/>
          <dgm:dir/>
          <dgm:animLvl val="ctr"/>
          <dgm:resizeHandles val="exact"/>
        </dgm:presLayoutVars>
      </dgm:prSet>
      <dgm:spPr/>
      <dgm:t>
        <a:bodyPr/>
        <a:lstStyle/>
        <a:p>
          <a:endParaRPr lang="nl-NL"/>
        </a:p>
      </dgm:t>
    </dgm:pt>
    <dgm:pt modelId="{29F53EFA-1B16-423C-8FE8-3F19CFE4C69F}" type="pres">
      <dgm:prSet presAssocID="{4A005C54-7FF8-4C83-8965-8837E4229E50}" presName="centerShape" presStyleLbl="node0" presStyleIdx="0" presStyleCnt="1" custScaleX="136340" custScaleY="138269"/>
      <dgm:spPr/>
      <dgm:t>
        <a:bodyPr/>
        <a:lstStyle/>
        <a:p>
          <a:endParaRPr lang="nl-NL"/>
        </a:p>
      </dgm:t>
    </dgm:pt>
    <dgm:pt modelId="{4122C18B-7144-4B0D-B991-F8B4B41F6D5F}" type="pres">
      <dgm:prSet presAssocID="{D13634D4-4D7A-4959-9DFE-E75C7BCC2455}" presName="parTrans" presStyleLbl="sibTrans2D1" presStyleIdx="0" presStyleCnt="11"/>
      <dgm:spPr/>
      <dgm:t>
        <a:bodyPr/>
        <a:lstStyle/>
        <a:p>
          <a:endParaRPr lang="nl-NL"/>
        </a:p>
      </dgm:t>
    </dgm:pt>
    <dgm:pt modelId="{351763C4-D655-4447-B68B-6F76DA9EC980}" type="pres">
      <dgm:prSet presAssocID="{D13634D4-4D7A-4959-9DFE-E75C7BCC2455}" presName="connectorText" presStyleLbl="sibTrans2D1" presStyleIdx="0" presStyleCnt="11"/>
      <dgm:spPr/>
      <dgm:t>
        <a:bodyPr/>
        <a:lstStyle/>
        <a:p>
          <a:endParaRPr lang="nl-NL"/>
        </a:p>
      </dgm:t>
    </dgm:pt>
    <dgm:pt modelId="{DE1E70AE-D85E-4F6F-B413-DA9F1F8A680D}" type="pres">
      <dgm:prSet presAssocID="{DC70CCE3-B86E-4030-AB21-04429E4A8A43}" presName="node" presStyleLbl="node1" presStyleIdx="0" presStyleCnt="11" custRadScaleRad="103058" custRadScaleInc="11672">
        <dgm:presLayoutVars>
          <dgm:bulletEnabled val="1"/>
        </dgm:presLayoutVars>
      </dgm:prSet>
      <dgm:spPr/>
      <dgm:t>
        <a:bodyPr/>
        <a:lstStyle/>
        <a:p>
          <a:endParaRPr lang="nl-NL"/>
        </a:p>
      </dgm:t>
    </dgm:pt>
    <dgm:pt modelId="{697AF500-2EF2-40C2-A5EE-9D2AD19BDDCD}" type="pres">
      <dgm:prSet presAssocID="{65F5C789-423F-4D29-B100-3D1927D80982}" presName="parTrans" presStyleLbl="sibTrans2D1" presStyleIdx="1" presStyleCnt="11"/>
      <dgm:spPr/>
      <dgm:t>
        <a:bodyPr/>
        <a:lstStyle/>
        <a:p>
          <a:endParaRPr lang="nl-NL"/>
        </a:p>
      </dgm:t>
    </dgm:pt>
    <dgm:pt modelId="{CF125987-7AD8-4F76-92D6-1031D616FFFC}" type="pres">
      <dgm:prSet presAssocID="{65F5C789-423F-4D29-B100-3D1927D80982}" presName="connectorText" presStyleLbl="sibTrans2D1" presStyleIdx="1" presStyleCnt="11"/>
      <dgm:spPr/>
      <dgm:t>
        <a:bodyPr/>
        <a:lstStyle/>
        <a:p>
          <a:endParaRPr lang="nl-NL"/>
        </a:p>
      </dgm:t>
    </dgm:pt>
    <dgm:pt modelId="{2FA5E061-F6EE-4DD6-ABBF-D61163E4B826}" type="pres">
      <dgm:prSet presAssocID="{E24540D4-6B5B-4A7F-88A1-6A737EA38040}" presName="node" presStyleLbl="node1" presStyleIdx="1" presStyleCnt="11" custRadScaleRad="104389" custRadScaleInc="4249">
        <dgm:presLayoutVars>
          <dgm:bulletEnabled val="1"/>
        </dgm:presLayoutVars>
      </dgm:prSet>
      <dgm:spPr/>
      <dgm:t>
        <a:bodyPr/>
        <a:lstStyle/>
        <a:p>
          <a:endParaRPr lang="nl-NL"/>
        </a:p>
      </dgm:t>
    </dgm:pt>
    <dgm:pt modelId="{3E440148-23A1-4A4B-855F-2163B6F560BA}" type="pres">
      <dgm:prSet presAssocID="{3050C727-33B9-4EB9-BFA5-7E543ECD9814}" presName="parTrans" presStyleLbl="sibTrans2D1" presStyleIdx="2" presStyleCnt="11"/>
      <dgm:spPr/>
      <dgm:t>
        <a:bodyPr/>
        <a:lstStyle/>
        <a:p>
          <a:endParaRPr lang="nl-NL"/>
        </a:p>
      </dgm:t>
    </dgm:pt>
    <dgm:pt modelId="{97013B6A-D4B5-4311-B41E-D58A97A6865C}" type="pres">
      <dgm:prSet presAssocID="{3050C727-33B9-4EB9-BFA5-7E543ECD9814}" presName="connectorText" presStyleLbl="sibTrans2D1" presStyleIdx="2" presStyleCnt="11"/>
      <dgm:spPr/>
      <dgm:t>
        <a:bodyPr/>
        <a:lstStyle/>
        <a:p>
          <a:endParaRPr lang="nl-NL"/>
        </a:p>
      </dgm:t>
    </dgm:pt>
    <dgm:pt modelId="{A945C037-B4C2-4393-9674-1376B79CA519}" type="pres">
      <dgm:prSet presAssocID="{AA38403F-F490-4A8B-91E2-8EFC54691F0E}" presName="node" presStyleLbl="node1" presStyleIdx="2" presStyleCnt="11" custRadScaleRad="104379" custRadScaleInc="-4372">
        <dgm:presLayoutVars>
          <dgm:bulletEnabled val="1"/>
        </dgm:presLayoutVars>
      </dgm:prSet>
      <dgm:spPr/>
      <dgm:t>
        <a:bodyPr/>
        <a:lstStyle/>
        <a:p>
          <a:endParaRPr lang="nl-NL"/>
        </a:p>
      </dgm:t>
    </dgm:pt>
    <dgm:pt modelId="{647C8EDC-A725-4D97-A70B-096C9150D1EF}" type="pres">
      <dgm:prSet presAssocID="{7E6C1DDE-FD39-4DF7-B15A-9ABAAB857ABD}" presName="parTrans" presStyleLbl="sibTrans2D1" presStyleIdx="3" presStyleCnt="11"/>
      <dgm:spPr/>
      <dgm:t>
        <a:bodyPr/>
        <a:lstStyle/>
        <a:p>
          <a:endParaRPr lang="nl-NL"/>
        </a:p>
      </dgm:t>
    </dgm:pt>
    <dgm:pt modelId="{ED245B07-B0D1-4DD6-B6A7-5CD3FCF23324}" type="pres">
      <dgm:prSet presAssocID="{7E6C1DDE-FD39-4DF7-B15A-9ABAAB857ABD}" presName="connectorText" presStyleLbl="sibTrans2D1" presStyleIdx="3" presStyleCnt="11"/>
      <dgm:spPr/>
      <dgm:t>
        <a:bodyPr/>
        <a:lstStyle/>
        <a:p>
          <a:endParaRPr lang="nl-NL"/>
        </a:p>
      </dgm:t>
    </dgm:pt>
    <dgm:pt modelId="{CA855952-CCB6-4A81-A299-20D0F735A897}" type="pres">
      <dgm:prSet presAssocID="{8406BA9A-940E-4D29-86F1-A93BCABDA261}" presName="node" presStyleLbl="node1" presStyleIdx="3" presStyleCnt="11" custRadScaleRad="103031" custRadScaleInc="-11759">
        <dgm:presLayoutVars>
          <dgm:bulletEnabled val="1"/>
        </dgm:presLayoutVars>
      </dgm:prSet>
      <dgm:spPr/>
      <dgm:t>
        <a:bodyPr/>
        <a:lstStyle/>
        <a:p>
          <a:endParaRPr lang="nl-NL"/>
        </a:p>
      </dgm:t>
    </dgm:pt>
    <dgm:pt modelId="{75296019-0DF9-49C1-8111-CA2B24D87997}" type="pres">
      <dgm:prSet presAssocID="{FC272175-F4C9-42ED-9752-BD2263BB222A}" presName="parTrans" presStyleLbl="sibTrans2D1" presStyleIdx="4" presStyleCnt="11"/>
      <dgm:spPr/>
      <dgm:t>
        <a:bodyPr/>
        <a:lstStyle/>
        <a:p>
          <a:endParaRPr lang="nl-NL"/>
        </a:p>
      </dgm:t>
    </dgm:pt>
    <dgm:pt modelId="{163A08EB-EE7C-45AC-B8E7-95B60EBE0570}" type="pres">
      <dgm:prSet presAssocID="{FC272175-F4C9-42ED-9752-BD2263BB222A}" presName="connectorText" presStyleLbl="sibTrans2D1" presStyleIdx="4" presStyleCnt="11"/>
      <dgm:spPr/>
      <dgm:t>
        <a:bodyPr/>
        <a:lstStyle/>
        <a:p>
          <a:endParaRPr lang="nl-NL"/>
        </a:p>
      </dgm:t>
    </dgm:pt>
    <dgm:pt modelId="{ACECE8AF-B4A6-4853-AD36-232410CD0115}" type="pres">
      <dgm:prSet presAssocID="{335E35BA-F949-4955-811D-E0805AEF10D5}" presName="node" presStyleLbl="node1" presStyleIdx="4" presStyleCnt="11" custRadScaleRad="100732" custRadScaleInc="-15708">
        <dgm:presLayoutVars>
          <dgm:bulletEnabled val="1"/>
        </dgm:presLayoutVars>
      </dgm:prSet>
      <dgm:spPr/>
      <dgm:t>
        <a:bodyPr/>
        <a:lstStyle/>
        <a:p>
          <a:endParaRPr lang="nl-NL"/>
        </a:p>
      </dgm:t>
    </dgm:pt>
    <dgm:pt modelId="{EDBE8E18-BA85-4B1B-92AB-C69EE43421B5}" type="pres">
      <dgm:prSet presAssocID="{ECAE3870-543A-4062-9886-FAFEAF633B27}" presName="parTrans" presStyleLbl="sibTrans2D1" presStyleIdx="5" presStyleCnt="11"/>
      <dgm:spPr/>
      <dgm:t>
        <a:bodyPr/>
        <a:lstStyle/>
        <a:p>
          <a:endParaRPr lang="nl-NL"/>
        </a:p>
      </dgm:t>
    </dgm:pt>
    <dgm:pt modelId="{0778A441-B820-438A-AEA8-DC2A7816102A}" type="pres">
      <dgm:prSet presAssocID="{ECAE3870-543A-4062-9886-FAFEAF633B27}" presName="connectorText" presStyleLbl="sibTrans2D1" presStyleIdx="5" presStyleCnt="11"/>
      <dgm:spPr/>
      <dgm:t>
        <a:bodyPr/>
        <a:lstStyle/>
        <a:p>
          <a:endParaRPr lang="nl-NL"/>
        </a:p>
      </dgm:t>
    </dgm:pt>
    <dgm:pt modelId="{C248DB82-6D00-4541-AB4E-52A9BE5AB322}" type="pres">
      <dgm:prSet presAssocID="{00F20F7A-C47A-49FF-A327-A9BFB8A2D703}" presName="node" presStyleLbl="node1" presStyleIdx="5" presStyleCnt="11" custRadScaleRad="98352" custRadScaleInc="-18749">
        <dgm:presLayoutVars>
          <dgm:bulletEnabled val="1"/>
        </dgm:presLayoutVars>
      </dgm:prSet>
      <dgm:spPr/>
      <dgm:t>
        <a:bodyPr/>
        <a:lstStyle/>
        <a:p>
          <a:endParaRPr lang="nl-NL"/>
        </a:p>
      </dgm:t>
    </dgm:pt>
    <dgm:pt modelId="{3D91BA93-2924-4DBF-A1A2-E66E73DF9143}" type="pres">
      <dgm:prSet presAssocID="{07AFF523-C5FE-478B-8463-5FD77398C18A}" presName="parTrans" presStyleLbl="sibTrans2D1" presStyleIdx="6" presStyleCnt="11"/>
      <dgm:spPr/>
      <dgm:t>
        <a:bodyPr/>
        <a:lstStyle/>
        <a:p>
          <a:endParaRPr lang="nl-NL"/>
        </a:p>
      </dgm:t>
    </dgm:pt>
    <dgm:pt modelId="{0815D3EA-A46C-4ED6-9DA4-4185BF98B575}" type="pres">
      <dgm:prSet presAssocID="{07AFF523-C5FE-478B-8463-5FD77398C18A}" presName="connectorText" presStyleLbl="sibTrans2D1" presStyleIdx="6" presStyleCnt="11"/>
      <dgm:spPr/>
      <dgm:t>
        <a:bodyPr/>
        <a:lstStyle/>
        <a:p>
          <a:endParaRPr lang="nl-NL"/>
        </a:p>
      </dgm:t>
    </dgm:pt>
    <dgm:pt modelId="{1256BEE2-898C-4254-9FDA-EF7EBBDB4C1D}" type="pres">
      <dgm:prSet presAssocID="{DAFCECA1-204F-4772-940B-05637CDA3A0E}" presName="node" presStyleLbl="node1" presStyleIdx="6" presStyleCnt="11" custRadScaleRad="96184" custRadScaleInc="-8920">
        <dgm:presLayoutVars>
          <dgm:bulletEnabled val="1"/>
        </dgm:presLayoutVars>
      </dgm:prSet>
      <dgm:spPr/>
      <dgm:t>
        <a:bodyPr/>
        <a:lstStyle/>
        <a:p>
          <a:endParaRPr lang="nl-NL"/>
        </a:p>
      </dgm:t>
    </dgm:pt>
    <dgm:pt modelId="{6EF03EF7-C768-4DE7-B3D0-43746BD40555}" type="pres">
      <dgm:prSet presAssocID="{349D920B-3CBE-489C-BA35-4B0FBD7C18EB}" presName="parTrans" presStyleLbl="sibTrans2D1" presStyleIdx="7" presStyleCnt="11"/>
      <dgm:spPr/>
      <dgm:t>
        <a:bodyPr/>
        <a:lstStyle/>
        <a:p>
          <a:endParaRPr lang="nl-NL"/>
        </a:p>
      </dgm:t>
    </dgm:pt>
    <dgm:pt modelId="{61CB5897-C2B2-4EB6-A2F8-897106CA6CDF}" type="pres">
      <dgm:prSet presAssocID="{349D920B-3CBE-489C-BA35-4B0FBD7C18EB}" presName="connectorText" presStyleLbl="sibTrans2D1" presStyleIdx="7" presStyleCnt="11"/>
      <dgm:spPr/>
      <dgm:t>
        <a:bodyPr/>
        <a:lstStyle/>
        <a:p>
          <a:endParaRPr lang="nl-NL"/>
        </a:p>
      </dgm:t>
    </dgm:pt>
    <dgm:pt modelId="{B7989B14-C61E-44B0-B52D-F0468BB04C01}" type="pres">
      <dgm:prSet presAssocID="{BEA21C98-2201-4917-9BC7-FE211BFC76FC}" presName="node" presStyleLbl="node1" presStyleIdx="7" presStyleCnt="11" custRadScaleRad="95439" custRadScaleInc="69">
        <dgm:presLayoutVars>
          <dgm:bulletEnabled val="1"/>
        </dgm:presLayoutVars>
      </dgm:prSet>
      <dgm:spPr/>
      <dgm:t>
        <a:bodyPr/>
        <a:lstStyle/>
        <a:p>
          <a:endParaRPr lang="nl-NL"/>
        </a:p>
      </dgm:t>
    </dgm:pt>
    <dgm:pt modelId="{46DE1AC8-6571-48C9-AC38-76FEBB030771}" type="pres">
      <dgm:prSet presAssocID="{5E39EED2-B02A-45E8-94D1-A2875AB36CE9}" presName="parTrans" presStyleLbl="sibTrans2D1" presStyleIdx="8" presStyleCnt="11"/>
      <dgm:spPr/>
      <dgm:t>
        <a:bodyPr/>
        <a:lstStyle/>
        <a:p>
          <a:endParaRPr lang="nl-NL"/>
        </a:p>
      </dgm:t>
    </dgm:pt>
    <dgm:pt modelId="{C3A07B55-8E17-414A-9656-5088540A6CB5}" type="pres">
      <dgm:prSet presAssocID="{5E39EED2-B02A-45E8-94D1-A2875AB36CE9}" presName="connectorText" presStyleLbl="sibTrans2D1" presStyleIdx="8" presStyleCnt="11"/>
      <dgm:spPr/>
      <dgm:t>
        <a:bodyPr/>
        <a:lstStyle/>
        <a:p>
          <a:endParaRPr lang="nl-NL"/>
        </a:p>
      </dgm:t>
    </dgm:pt>
    <dgm:pt modelId="{9B9BBBE3-0A6F-4BB1-898C-456233F3ABF4}" type="pres">
      <dgm:prSet presAssocID="{27F7F792-A42C-479E-9F20-76075310F55A}" presName="node" presStyleLbl="node1" presStyleIdx="8" presStyleCnt="11" custRadScaleRad="96205" custRadScaleInc="9034">
        <dgm:presLayoutVars>
          <dgm:bulletEnabled val="1"/>
        </dgm:presLayoutVars>
      </dgm:prSet>
      <dgm:spPr/>
      <dgm:t>
        <a:bodyPr/>
        <a:lstStyle/>
        <a:p>
          <a:endParaRPr lang="nl-NL"/>
        </a:p>
      </dgm:t>
    </dgm:pt>
    <dgm:pt modelId="{4A81C1C1-B24B-4AE9-A117-F6A3450079F9}" type="pres">
      <dgm:prSet presAssocID="{FDAF373E-6292-4E48-B602-B625935021A4}" presName="parTrans" presStyleLbl="sibTrans2D1" presStyleIdx="9" presStyleCnt="11"/>
      <dgm:spPr/>
      <dgm:t>
        <a:bodyPr/>
        <a:lstStyle/>
        <a:p>
          <a:endParaRPr lang="nl-NL"/>
        </a:p>
      </dgm:t>
    </dgm:pt>
    <dgm:pt modelId="{88E84DC0-9681-47DF-B319-353891963CFD}" type="pres">
      <dgm:prSet presAssocID="{FDAF373E-6292-4E48-B602-B625935021A4}" presName="connectorText" presStyleLbl="sibTrans2D1" presStyleIdx="9" presStyleCnt="11"/>
      <dgm:spPr/>
      <dgm:t>
        <a:bodyPr/>
        <a:lstStyle/>
        <a:p>
          <a:endParaRPr lang="nl-NL"/>
        </a:p>
      </dgm:t>
    </dgm:pt>
    <dgm:pt modelId="{197C9272-F1B2-43BE-A38F-8A50D0DECAD3}" type="pres">
      <dgm:prSet presAssocID="{05D97EEE-C1F9-485C-BC38-51F36CC767D1}" presName="node" presStyleLbl="node1" presStyleIdx="9" presStyleCnt="11" custRadScaleRad="98210" custRadScaleInc="14824">
        <dgm:presLayoutVars>
          <dgm:bulletEnabled val="1"/>
        </dgm:presLayoutVars>
      </dgm:prSet>
      <dgm:spPr/>
      <dgm:t>
        <a:bodyPr/>
        <a:lstStyle/>
        <a:p>
          <a:endParaRPr lang="nl-NL"/>
        </a:p>
      </dgm:t>
    </dgm:pt>
    <dgm:pt modelId="{5135001F-FBF5-4215-B86A-873B41EE5A11}" type="pres">
      <dgm:prSet presAssocID="{0E9160A3-C075-4E09-8F4C-76CD6100CC79}" presName="parTrans" presStyleLbl="sibTrans2D1" presStyleIdx="10" presStyleCnt="11"/>
      <dgm:spPr/>
      <dgm:t>
        <a:bodyPr/>
        <a:lstStyle/>
        <a:p>
          <a:endParaRPr lang="nl-NL"/>
        </a:p>
      </dgm:t>
    </dgm:pt>
    <dgm:pt modelId="{03ED27C8-9604-4DA0-B256-14A2435AEF77}" type="pres">
      <dgm:prSet presAssocID="{0E9160A3-C075-4E09-8F4C-76CD6100CC79}" presName="connectorText" presStyleLbl="sibTrans2D1" presStyleIdx="10" presStyleCnt="11"/>
      <dgm:spPr/>
      <dgm:t>
        <a:bodyPr/>
        <a:lstStyle/>
        <a:p>
          <a:endParaRPr lang="nl-NL"/>
        </a:p>
      </dgm:t>
    </dgm:pt>
    <dgm:pt modelId="{5AE5AD89-D4F9-4F69-8129-57CB21A96B57}" type="pres">
      <dgm:prSet presAssocID="{00E1BA5B-827E-4E0D-B9FD-F2305DD028AC}" presName="node" presStyleLbl="node1" presStyleIdx="10" presStyleCnt="11" custScaleX="102862" custRadScaleRad="100769" custRadScaleInc="15683">
        <dgm:presLayoutVars>
          <dgm:bulletEnabled val="1"/>
        </dgm:presLayoutVars>
      </dgm:prSet>
      <dgm:spPr/>
      <dgm:t>
        <a:bodyPr/>
        <a:lstStyle/>
        <a:p>
          <a:endParaRPr lang="nl-NL"/>
        </a:p>
      </dgm:t>
    </dgm:pt>
  </dgm:ptLst>
  <dgm:cxnLst>
    <dgm:cxn modelId="{A6C5B354-1EC9-4DFB-B821-9565136F4D43}" type="presOf" srcId="{00E1BA5B-827E-4E0D-B9FD-F2305DD028AC}" destId="{5AE5AD89-D4F9-4F69-8129-57CB21A96B57}" srcOrd="0" destOrd="0" presId="urn:microsoft.com/office/officeart/2005/8/layout/radial5"/>
    <dgm:cxn modelId="{E41BE15B-0E84-439C-8888-D856AD2AE389}" type="presOf" srcId="{5E39EED2-B02A-45E8-94D1-A2875AB36CE9}" destId="{C3A07B55-8E17-414A-9656-5088540A6CB5}" srcOrd="1" destOrd="0" presId="urn:microsoft.com/office/officeart/2005/8/layout/radial5"/>
    <dgm:cxn modelId="{147534A7-6F6D-4838-BD71-B9313C9A08E7}" type="presOf" srcId="{05D97EEE-C1F9-485C-BC38-51F36CC767D1}" destId="{197C9272-F1B2-43BE-A38F-8A50D0DECAD3}" srcOrd="0" destOrd="0" presId="urn:microsoft.com/office/officeart/2005/8/layout/radial5"/>
    <dgm:cxn modelId="{874118A4-A853-48E0-A95A-9F932DA12B4D}" type="presOf" srcId="{65F5C789-423F-4D29-B100-3D1927D80982}" destId="{CF125987-7AD8-4F76-92D6-1031D616FFFC}" srcOrd="1" destOrd="0" presId="urn:microsoft.com/office/officeart/2005/8/layout/radial5"/>
    <dgm:cxn modelId="{8FAB4A0C-A36B-422E-8B9C-2792E82CCAAC}" type="presOf" srcId="{65F5C789-423F-4D29-B100-3D1927D80982}" destId="{697AF500-2EF2-40C2-A5EE-9D2AD19BDDCD}" srcOrd="0" destOrd="0" presId="urn:microsoft.com/office/officeart/2005/8/layout/radial5"/>
    <dgm:cxn modelId="{209518E0-C6D3-4293-8A24-302B0AF0E3E7}" type="presOf" srcId="{BEA21C98-2201-4917-9BC7-FE211BFC76FC}" destId="{B7989B14-C61E-44B0-B52D-F0468BB04C01}" srcOrd="0" destOrd="0" presId="urn:microsoft.com/office/officeart/2005/8/layout/radial5"/>
    <dgm:cxn modelId="{3EB98389-0CFC-4772-A7BB-007E219BB4A1}" type="presOf" srcId="{FC272175-F4C9-42ED-9752-BD2263BB222A}" destId="{163A08EB-EE7C-45AC-B8E7-95B60EBE0570}" srcOrd="1" destOrd="0" presId="urn:microsoft.com/office/officeart/2005/8/layout/radial5"/>
    <dgm:cxn modelId="{717C3615-9749-4F43-8AEF-17CA27327D58}" type="presOf" srcId="{8406BA9A-940E-4D29-86F1-A93BCABDA261}" destId="{CA855952-CCB6-4A81-A299-20D0F735A897}" srcOrd="0" destOrd="0" presId="urn:microsoft.com/office/officeart/2005/8/layout/radial5"/>
    <dgm:cxn modelId="{F79ADFEA-BDA4-4D0E-8626-90FC50B7E559}" type="presOf" srcId="{349D920B-3CBE-489C-BA35-4B0FBD7C18EB}" destId="{6EF03EF7-C768-4DE7-B3D0-43746BD40555}" srcOrd="0" destOrd="0" presId="urn:microsoft.com/office/officeart/2005/8/layout/radial5"/>
    <dgm:cxn modelId="{61971AB1-1793-4404-8211-030F2777EBF4}" type="presOf" srcId="{E24540D4-6B5B-4A7F-88A1-6A737EA38040}" destId="{2FA5E061-F6EE-4DD6-ABBF-D61163E4B826}" srcOrd="0" destOrd="0" presId="urn:microsoft.com/office/officeart/2005/8/layout/radial5"/>
    <dgm:cxn modelId="{AD3BDB95-9123-4A01-B6EC-B2C79CFD093C}" type="presOf" srcId="{DAFCECA1-204F-4772-940B-05637CDA3A0E}" destId="{1256BEE2-898C-4254-9FDA-EF7EBBDB4C1D}" srcOrd="0" destOrd="0" presId="urn:microsoft.com/office/officeart/2005/8/layout/radial5"/>
    <dgm:cxn modelId="{A0C713ED-0A45-4576-9C99-6DEF46B731DD}" type="presOf" srcId="{07AFF523-C5FE-478B-8463-5FD77398C18A}" destId="{3D91BA93-2924-4DBF-A1A2-E66E73DF9143}" srcOrd="0" destOrd="0" presId="urn:microsoft.com/office/officeart/2005/8/layout/radial5"/>
    <dgm:cxn modelId="{5F9C50D0-F1C2-4A33-A77B-122D27D58AC2}" type="presOf" srcId="{FDAF373E-6292-4E48-B602-B625935021A4}" destId="{4A81C1C1-B24B-4AE9-A117-F6A3450079F9}" srcOrd="0" destOrd="0" presId="urn:microsoft.com/office/officeart/2005/8/layout/radial5"/>
    <dgm:cxn modelId="{7B537817-D924-4EBF-B8D6-24957CBF094E}" srcId="{4A005C54-7FF8-4C83-8965-8837E4229E50}" destId="{00E1BA5B-827E-4E0D-B9FD-F2305DD028AC}" srcOrd="10" destOrd="0" parTransId="{0E9160A3-C075-4E09-8F4C-76CD6100CC79}" sibTransId="{67EC2534-EDE7-43BD-9EAF-6540627FAE85}"/>
    <dgm:cxn modelId="{4D774FBB-D164-47CE-BA77-FFE6CB961098}" srcId="{AFE6D9A6-F6BD-4D7A-9C14-54FF62BC5C18}" destId="{4A005C54-7FF8-4C83-8965-8837E4229E50}" srcOrd="0" destOrd="0" parTransId="{0F9391E2-ED42-400F-9E3A-1A440F13B613}" sibTransId="{3DD3971A-49F9-4A00-8455-19AA80B602A2}"/>
    <dgm:cxn modelId="{52422E2C-5127-4E0A-AAAC-A43B76F9E083}" srcId="{4A005C54-7FF8-4C83-8965-8837E4229E50}" destId="{AA38403F-F490-4A8B-91E2-8EFC54691F0E}" srcOrd="2" destOrd="0" parTransId="{3050C727-33B9-4EB9-BFA5-7E543ECD9814}" sibTransId="{7FB6C079-0EF1-4166-B2AB-B83E418A5778}"/>
    <dgm:cxn modelId="{74870141-6D06-4E91-AFC1-C074DB7534B7}" srcId="{4A005C54-7FF8-4C83-8965-8837E4229E50}" destId="{335E35BA-F949-4955-811D-E0805AEF10D5}" srcOrd="4" destOrd="0" parTransId="{FC272175-F4C9-42ED-9752-BD2263BB222A}" sibTransId="{9620AF71-8987-466B-9ED9-3D7840713C39}"/>
    <dgm:cxn modelId="{4403BE8D-6B24-479E-AB06-063B541641AA}" type="presOf" srcId="{27F7F792-A42C-479E-9F20-76075310F55A}" destId="{9B9BBBE3-0A6F-4BB1-898C-456233F3ABF4}" srcOrd="0" destOrd="0" presId="urn:microsoft.com/office/officeart/2005/8/layout/radial5"/>
    <dgm:cxn modelId="{3CE00B9D-EBCB-4CE3-8C9F-00E08868586F}" type="presOf" srcId="{D13634D4-4D7A-4959-9DFE-E75C7BCC2455}" destId="{351763C4-D655-4447-B68B-6F76DA9EC980}" srcOrd="1" destOrd="0" presId="urn:microsoft.com/office/officeart/2005/8/layout/radial5"/>
    <dgm:cxn modelId="{EDD7886E-03C8-4FB6-AB7C-1101A36094F1}" srcId="{4A005C54-7FF8-4C83-8965-8837E4229E50}" destId="{27F7F792-A42C-479E-9F20-76075310F55A}" srcOrd="8" destOrd="0" parTransId="{5E39EED2-B02A-45E8-94D1-A2875AB36CE9}" sibTransId="{9F672B0C-F51C-4BE1-8CC7-D515544C64B2}"/>
    <dgm:cxn modelId="{5AC8D03B-9994-4428-B574-525455483C94}" type="presOf" srcId="{349D920B-3CBE-489C-BA35-4B0FBD7C18EB}" destId="{61CB5897-C2B2-4EB6-A2F8-897106CA6CDF}" srcOrd="1" destOrd="0" presId="urn:microsoft.com/office/officeart/2005/8/layout/radial5"/>
    <dgm:cxn modelId="{5DBB55D1-45A0-44F8-9308-2C0E0C59E3BA}" type="presOf" srcId="{3050C727-33B9-4EB9-BFA5-7E543ECD9814}" destId="{97013B6A-D4B5-4311-B41E-D58A97A6865C}" srcOrd="1" destOrd="0" presId="urn:microsoft.com/office/officeart/2005/8/layout/radial5"/>
    <dgm:cxn modelId="{F7E8C5C0-216E-47A8-9BB2-5D4F4B08F531}" srcId="{4A005C54-7FF8-4C83-8965-8837E4229E50}" destId="{00F20F7A-C47A-49FF-A327-A9BFB8A2D703}" srcOrd="5" destOrd="0" parTransId="{ECAE3870-543A-4062-9886-FAFEAF633B27}" sibTransId="{C38B2FD2-CAFB-4DF0-BA78-D5828C04201A}"/>
    <dgm:cxn modelId="{8199BC20-A545-4F44-8D0D-AA73B6E4712A}" type="presOf" srcId="{00F20F7A-C47A-49FF-A327-A9BFB8A2D703}" destId="{C248DB82-6D00-4541-AB4E-52A9BE5AB322}" srcOrd="0" destOrd="0" presId="urn:microsoft.com/office/officeart/2005/8/layout/radial5"/>
    <dgm:cxn modelId="{AF103500-0E44-4E72-B103-C64E0896B170}" type="presOf" srcId="{ECAE3870-543A-4062-9886-FAFEAF633B27}" destId="{0778A441-B820-438A-AEA8-DC2A7816102A}" srcOrd="1" destOrd="0" presId="urn:microsoft.com/office/officeart/2005/8/layout/radial5"/>
    <dgm:cxn modelId="{7FDBC17A-7C47-4709-890F-AA39D640EDA8}" type="presOf" srcId="{AFE6D9A6-F6BD-4D7A-9C14-54FF62BC5C18}" destId="{F2DA47AF-7848-4627-801C-57E49040ADE4}" srcOrd="0" destOrd="0" presId="urn:microsoft.com/office/officeart/2005/8/layout/radial5"/>
    <dgm:cxn modelId="{0B946388-26BF-431E-9413-4247C37F52D5}" srcId="{4A005C54-7FF8-4C83-8965-8837E4229E50}" destId="{8406BA9A-940E-4D29-86F1-A93BCABDA261}" srcOrd="3" destOrd="0" parTransId="{7E6C1DDE-FD39-4DF7-B15A-9ABAAB857ABD}" sibTransId="{0565D1B1-A3FE-478D-9B38-1E63CCE3A005}"/>
    <dgm:cxn modelId="{CE7DCDB2-FB38-4BCD-95AD-8A4DBCFEAF15}" type="presOf" srcId="{FC272175-F4C9-42ED-9752-BD2263BB222A}" destId="{75296019-0DF9-49C1-8111-CA2B24D87997}" srcOrd="0" destOrd="0" presId="urn:microsoft.com/office/officeart/2005/8/layout/radial5"/>
    <dgm:cxn modelId="{EDDCBA19-9F39-4414-AD02-CDBD723EA428}" srcId="{4A005C54-7FF8-4C83-8965-8837E4229E50}" destId="{05D97EEE-C1F9-485C-BC38-51F36CC767D1}" srcOrd="9" destOrd="0" parTransId="{FDAF373E-6292-4E48-B602-B625935021A4}" sibTransId="{40A437DB-C73D-489A-8F67-7723E34B0BE1}"/>
    <dgm:cxn modelId="{F79021E3-2EA5-40DE-BB70-A1C9C4CDF9C3}" type="presOf" srcId="{D13634D4-4D7A-4959-9DFE-E75C7BCC2455}" destId="{4122C18B-7144-4B0D-B991-F8B4B41F6D5F}" srcOrd="0" destOrd="0" presId="urn:microsoft.com/office/officeart/2005/8/layout/radial5"/>
    <dgm:cxn modelId="{68829C31-1BC9-4C36-A531-B4591652B639}" type="presOf" srcId="{5E39EED2-B02A-45E8-94D1-A2875AB36CE9}" destId="{46DE1AC8-6571-48C9-AC38-76FEBB030771}" srcOrd="0" destOrd="0" presId="urn:microsoft.com/office/officeart/2005/8/layout/radial5"/>
    <dgm:cxn modelId="{72208E9D-6DCF-40A2-82C9-B8EFC02402DB}" type="presOf" srcId="{07AFF523-C5FE-478B-8463-5FD77398C18A}" destId="{0815D3EA-A46C-4ED6-9DA4-4185BF98B575}" srcOrd="1" destOrd="0" presId="urn:microsoft.com/office/officeart/2005/8/layout/radial5"/>
    <dgm:cxn modelId="{31BDF1E0-307B-4121-9234-FCE712A0B17C}" srcId="{4A005C54-7FF8-4C83-8965-8837E4229E50}" destId="{E24540D4-6B5B-4A7F-88A1-6A737EA38040}" srcOrd="1" destOrd="0" parTransId="{65F5C789-423F-4D29-B100-3D1927D80982}" sibTransId="{D4A8DF7C-AEFD-447C-8227-52BADD9A5393}"/>
    <dgm:cxn modelId="{181E199B-1CCE-4C80-84AB-EA0C43A0EE83}" srcId="{4A005C54-7FF8-4C83-8965-8837E4229E50}" destId="{DAFCECA1-204F-4772-940B-05637CDA3A0E}" srcOrd="6" destOrd="0" parTransId="{07AFF523-C5FE-478B-8463-5FD77398C18A}" sibTransId="{0416F755-7718-441D-80B2-D68587F6A4CB}"/>
    <dgm:cxn modelId="{59071A39-1293-4249-B15D-449824987698}" type="presOf" srcId="{DC70CCE3-B86E-4030-AB21-04429E4A8A43}" destId="{DE1E70AE-D85E-4F6F-B413-DA9F1F8A680D}" srcOrd="0" destOrd="0" presId="urn:microsoft.com/office/officeart/2005/8/layout/radial5"/>
    <dgm:cxn modelId="{126C8688-8138-477B-993C-B5019197C8C4}" type="presOf" srcId="{7E6C1DDE-FD39-4DF7-B15A-9ABAAB857ABD}" destId="{647C8EDC-A725-4D97-A70B-096C9150D1EF}" srcOrd="0" destOrd="0" presId="urn:microsoft.com/office/officeart/2005/8/layout/radial5"/>
    <dgm:cxn modelId="{D4DCCEC4-DC9E-4C4F-B82B-32B5723B833D}" type="presOf" srcId="{4A005C54-7FF8-4C83-8965-8837E4229E50}" destId="{29F53EFA-1B16-423C-8FE8-3F19CFE4C69F}" srcOrd="0" destOrd="0" presId="urn:microsoft.com/office/officeart/2005/8/layout/radial5"/>
    <dgm:cxn modelId="{02CEB052-69B7-4099-B200-2316567D2E58}" srcId="{4A005C54-7FF8-4C83-8965-8837E4229E50}" destId="{BEA21C98-2201-4917-9BC7-FE211BFC76FC}" srcOrd="7" destOrd="0" parTransId="{349D920B-3CBE-489C-BA35-4B0FBD7C18EB}" sibTransId="{E1C8F5DC-911E-48E0-9A2E-ABA0FA1BCE50}"/>
    <dgm:cxn modelId="{2F139B2A-4396-4E2B-B1CA-6F2D6246EBFB}" type="presOf" srcId="{AA38403F-F490-4A8B-91E2-8EFC54691F0E}" destId="{A945C037-B4C2-4393-9674-1376B79CA519}" srcOrd="0" destOrd="0" presId="urn:microsoft.com/office/officeart/2005/8/layout/radial5"/>
    <dgm:cxn modelId="{DF2106B7-8A00-47DD-989B-B83474737896}" type="presOf" srcId="{FDAF373E-6292-4E48-B602-B625935021A4}" destId="{88E84DC0-9681-47DF-B319-353891963CFD}" srcOrd="1" destOrd="0" presId="urn:microsoft.com/office/officeart/2005/8/layout/radial5"/>
    <dgm:cxn modelId="{2114EB8A-A31C-47B7-91A2-DCDCF46036D3}" type="presOf" srcId="{0E9160A3-C075-4E09-8F4C-76CD6100CC79}" destId="{03ED27C8-9604-4DA0-B256-14A2435AEF77}" srcOrd="1" destOrd="0" presId="urn:microsoft.com/office/officeart/2005/8/layout/radial5"/>
    <dgm:cxn modelId="{E7D9031A-B395-40AA-AAED-A0AAF88F4B43}" type="presOf" srcId="{7E6C1DDE-FD39-4DF7-B15A-9ABAAB857ABD}" destId="{ED245B07-B0D1-4DD6-B6A7-5CD3FCF23324}" srcOrd="1" destOrd="0" presId="urn:microsoft.com/office/officeart/2005/8/layout/radial5"/>
    <dgm:cxn modelId="{E803A6C6-D612-43FF-9C00-0C5F3725E424}" type="presOf" srcId="{335E35BA-F949-4955-811D-E0805AEF10D5}" destId="{ACECE8AF-B4A6-4853-AD36-232410CD0115}" srcOrd="0" destOrd="0" presId="urn:microsoft.com/office/officeart/2005/8/layout/radial5"/>
    <dgm:cxn modelId="{4CEC98F3-3887-4FA9-BBC0-FC026F516537}" srcId="{4A005C54-7FF8-4C83-8965-8837E4229E50}" destId="{DC70CCE3-B86E-4030-AB21-04429E4A8A43}" srcOrd="0" destOrd="0" parTransId="{D13634D4-4D7A-4959-9DFE-E75C7BCC2455}" sibTransId="{E2FCC219-A92D-4F22-911B-C7EE4E7F8950}"/>
    <dgm:cxn modelId="{D3E681BA-B462-4B77-B707-ABFD262FFC2C}" type="presOf" srcId="{0E9160A3-C075-4E09-8F4C-76CD6100CC79}" destId="{5135001F-FBF5-4215-B86A-873B41EE5A11}" srcOrd="0" destOrd="0" presId="urn:microsoft.com/office/officeart/2005/8/layout/radial5"/>
    <dgm:cxn modelId="{7637F7B7-57D6-4AFC-ADA2-C79290ADB9A0}" type="presOf" srcId="{ECAE3870-543A-4062-9886-FAFEAF633B27}" destId="{EDBE8E18-BA85-4B1B-92AB-C69EE43421B5}" srcOrd="0" destOrd="0" presId="urn:microsoft.com/office/officeart/2005/8/layout/radial5"/>
    <dgm:cxn modelId="{F20D6244-D5BF-4181-AE7F-F1E4B0C394AA}" type="presOf" srcId="{3050C727-33B9-4EB9-BFA5-7E543ECD9814}" destId="{3E440148-23A1-4A4B-855F-2163B6F560BA}" srcOrd="0" destOrd="0" presId="urn:microsoft.com/office/officeart/2005/8/layout/radial5"/>
    <dgm:cxn modelId="{F9B3D1AD-FE8B-4F12-8390-57C0333A0F14}" type="presParOf" srcId="{F2DA47AF-7848-4627-801C-57E49040ADE4}" destId="{29F53EFA-1B16-423C-8FE8-3F19CFE4C69F}" srcOrd="0" destOrd="0" presId="urn:microsoft.com/office/officeart/2005/8/layout/radial5"/>
    <dgm:cxn modelId="{EB1EDCBE-5D4F-45FC-A64A-FAC6CA0BE53E}" type="presParOf" srcId="{F2DA47AF-7848-4627-801C-57E49040ADE4}" destId="{4122C18B-7144-4B0D-B991-F8B4B41F6D5F}" srcOrd="1" destOrd="0" presId="urn:microsoft.com/office/officeart/2005/8/layout/radial5"/>
    <dgm:cxn modelId="{FDC197CD-B029-4529-8AE5-63DF612AEBC3}" type="presParOf" srcId="{4122C18B-7144-4B0D-B991-F8B4B41F6D5F}" destId="{351763C4-D655-4447-B68B-6F76DA9EC980}" srcOrd="0" destOrd="0" presId="urn:microsoft.com/office/officeart/2005/8/layout/radial5"/>
    <dgm:cxn modelId="{D55EEF6E-D337-452D-86BD-DDCF74A1100C}" type="presParOf" srcId="{F2DA47AF-7848-4627-801C-57E49040ADE4}" destId="{DE1E70AE-D85E-4F6F-B413-DA9F1F8A680D}" srcOrd="2" destOrd="0" presId="urn:microsoft.com/office/officeart/2005/8/layout/radial5"/>
    <dgm:cxn modelId="{FB3679CC-2A45-4281-ABD5-DA09BBD9C6D6}" type="presParOf" srcId="{F2DA47AF-7848-4627-801C-57E49040ADE4}" destId="{697AF500-2EF2-40C2-A5EE-9D2AD19BDDCD}" srcOrd="3" destOrd="0" presId="urn:microsoft.com/office/officeart/2005/8/layout/radial5"/>
    <dgm:cxn modelId="{B185FFE8-E501-4865-9B10-81A0F6B655CF}" type="presParOf" srcId="{697AF500-2EF2-40C2-A5EE-9D2AD19BDDCD}" destId="{CF125987-7AD8-4F76-92D6-1031D616FFFC}" srcOrd="0" destOrd="0" presId="urn:microsoft.com/office/officeart/2005/8/layout/radial5"/>
    <dgm:cxn modelId="{FE63B4E8-7890-4CB1-8B9A-B632E4785A85}" type="presParOf" srcId="{F2DA47AF-7848-4627-801C-57E49040ADE4}" destId="{2FA5E061-F6EE-4DD6-ABBF-D61163E4B826}" srcOrd="4" destOrd="0" presId="urn:microsoft.com/office/officeart/2005/8/layout/radial5"/>
    <dgm:cxn modelId="{D60C17A7-2026-4410-8ED9-388AAAF0CE07}" type="presParOf" srcId="{F2DA47AF-7848-4627-801C-57E49040ADE4}" destId="{3E440148-23A1-4A4B-855F-2163B6F560BA}" srcOrd="5" destOrd="0" presId="urn:microsoft.com/office/officeart/2005/8/layout/radial5"/>
    <dgm:cxn modelId="{EFF4C0DC-520B-44BA-8151-445C9F3A745F}" type="presParOf" srcId="{3E440148-23A1-4A4B-855F-2163B6F560BA}" destId="{97013B6A-D4B5-4311-B41E-D58A97A6865C}" srcOrd="0" destOrd="0" presId="urn:microsoft.com/office/officeart/2005/8/layout/radial5"/>
    <dgm:cxn modelId="{16D1530D-7214-4411-B667-D7E8A539E638}" type="presParOf" srcId="{F2DA47AF-7848-4627-801C-57E49040ADE4}" destId="{A945C037-B4C2-4393-9674-1376B79CA519}" srcOrd="6" destOrd="0" presId="urn:microsoft.com/office/officeart/2005/8/layout/radial5"/>
    <dgm:cxn modelId="{C4521101-E067-4809-8761-A9AFADD5F0C0}" type="presParOf" srcId="{F2DA47AF-7848-4627-801C-57E49040ADE4}" destId="{647C8EDC-A725-4D97-A70B-096C9150D1EF}" srcOrd="7" destOrd="0" presId="urn:microsoft.com/office/officeart/2005/8/layout/radial5"/>
    <dgm:cxn modelId="{714531FC-4BBA-4706-96B0-5EB2A4BD526F}" type="presParOf" srcId="{647C8EDC-A725-4D97-A70B-096C9150D1EF}" destId="{ED245B07-B0D1-4DD6-B6A7-5CD3FCF23324}" srcOrd="0" destOrd="0" presId="urn:microsoft.com/office/officeart/2005/8/layout/radial5"/>
    <dgm:cxn modelId="{360048DD-97C1-4175-B8C1-9AE0E94D31CF}" type="presParOf" srcId="{F2DA47AF-7848-4627-801C-57E49040ADE4}" destId="{CA855952-CCB6-4A81-A299-20D0F735A897}" srcOrd="8" destOrd="0" presId="urn:microsoft.com/office/officeart/2005/8/layout/radial5"/>
    <dgm:cxn modelId="{9289C69C-0E6E-4CD3-A09D-36E027A207C1}" type="presParOf" srcId="{F2DA47AF-7848-4627-801C-57E49040ADE4}" destId="{75296019-0DF9-49C1-8111-CA2B24D87997}" srcOrd="9" destOrd="0" presId="urn:microsoft.com/office/officeart/2005/8/layout/radial5"/>
    <dgm:cxn modelId="{BA24BF71-06C3-4173-8B91-51D1B1CDDD1C}" type="presParOf" srcId="{75296019-0DF9-49C1-8111-CA2B24D87997}" destId="{163A08EB-EE7C-45AC-B8E7-95B60EBE0570}" srcOrd="0" destOrd="0" presId="urn:microsoft.com/office/officeart/2005/8/layout/radial5"/>
    <dgm:cxn modelId="{8D8D98B6-F544-4A95-A779-27BFA668160D}" type="presParOf" srcId="{F2DA47AF-7848-4627-801C-57E49040ADE4}" destId="{ACECE8AF-B4A6-4853-AD36-232410CD0115}" srcOrd="10" destOrd="0" presId="urn:microsoft.com/office/officeart/2005/8/layout/radial5"/>
    <dgm:cxn modelId="{A12E7283-B125-44F4-944A-6C592DB92FEC}" type="presParOf" srcId="{F2DA47AF-7848-4627-801C-57E49040ADE4}" destId="{EDBE8E18-BA85-4B1B-92AB-C69EE43421B5}" srcOrd="11" destOrd="0" presId="urn:microsoft.com/office/officeart/2005/8/layout/radial5"/>
    <dgm:cxn modelId="{5CE2B38D-D573-42B3-89E2-09EA0296461E}" type="presParOf" srcId="{EDBE8E18-BA85-4B1B-92AB-C69EE43421B5}" destId="{0778A441-B820-438A-AEA8-DC2A7816102A}" srcOrd="0" destOrd="0" presId="urn:microsoft.com/office/officeart/2005/8/layout/radial5"/>
    <dgm:cxn modelId="{36A294B8-CDA4-4589-9D85-49119B080636}" type="presParOf" srcId="{F2DA47AF-7848-4627-801C-57E49040ADE4}" destId="{C248DB82-6D00-4541-AB4E-52A9BE5AB322}" srcOrd="12" destOrd="0" presId="urn:microsoft.com/office/officeart/2005/8/layout/radial5"/>
    <dgm:cxn modelId="{8B0651C3-FF6C-4B27-B954-639A3E7EDB19}" type="presParOf" srcId="{F2DA47AF-7848-4627-801C-57E49040ADE4}" destId="{3D91BA93-2924-4DBF-A1A2-E66E73DF9143}" srcOrd="13" destOrd="0" presId="urn:microsoft.com/office/officeart/2005/8/layout/radial5"/>
    <dgm:cxn modelId="{1CBCDD42-4BED-49D7-BEDE-81FEC0902C19}" type="presParOf" srcId="{3D91BA93-2924-4DBF-A1A2-E66E73DF9143}" destId="{0815D3EA-A46C-4ED6-9DA4-4185BF98B575}" srcOrd="0" destOrd="0" presId="urn:microsoft.com/office/officeart/2005/8/layout/radial5"/>
    <dgm:cxn modelId="{B6456916-5D62-494B-93A8-95C438261A3B}" type="presParOf" srcId="{F2DA47AF-7848-4627-801C-57E49040ADE4}" destId="{1256BEE2-898C-4254-9FDA-EF7EBBDB4C1D}" srcOrd="14" destOrd="0" presId="urn:microsoft.com/office/officeart/2005/8/layout/radial5"/>
    <dgm:cxn modelId="{088BD11C-F40E-4B54-B44F-77221638DB40}" type="presParOf" srcId="{F2DA47AF-7848-4627-801C-57E49040ADE4}" destId="{6EF03EF7-C768-4DE7-B3D0-43746BD40555}" srcOrd="15" destOrd="0" presId="urn:microsoft.com/office/officeart/2005/8/layout/radial5"/>
    <dgm:cxn modelId="{E43B2F49-4253-4AA3-AD69-19FD18CB8B7C}" type="presParOf" srcId="{6EF03EF7-C768-4DE7-B3D0-43746BD40555}" destId="{61CB5897-C2B2-4EB6-A2F8-897106CA6CDF}" srcOrd="0" destOrd="0" presId="urn:microsoft.com/office/officeart/2005/8/layout/radial5"/>
    <dgm:cxn modelId="{EB77634B-E10F-43E2-99AC-B15FFD161BDA}" type="presParOf" srcId="{F2DA47AF-7848-4627-801C-57E49040ADE4}" destId="{B7989B14-C61E-44B0-B52D-F0468BB04C01}" srcOrd="16" destOrd="0" presId="urn:microsoft.com/office/officeart/2005/8/layout/radial5"/>
    <dgm:cxn modelId="{EE6FAA81-FFCC-451B-8492-2C80ACF0DA05}" type="presParOf" srcId="{F2DA47AF-7848-4627-801C-57E49040ADE4}" destId="{46DE1AC8-6571-48C9-AC38-76FEBB030771}" srcOrd="17" destOrd="0" presId="urn:microsoft.com/office/officeart/2005/8/layout/radial5"/>
    <dgm:cxn modelId="{6BB9C275-38E6-4D21-80A3-024ACD7396AB}" type="presParOf" srcId="{46DE1AC8-6571-48C9-AC38-76FEBB030771}" destId="{C3A07B55-8E17-414A-9656-5088540A6CB5}" srcOrd="0" destOrd="0" presId="urn:microsoft.com/office/officeart/2005/8/layout/radial5"/>
    <dgm:cxn modelId="{D0EB7BF6-4061-4F6E-B5A0-50E2B1E004F1}" type="presParOf" srcId="{F2DA47AF-7848-4627-801C-57E49040ADE4}" destId="{9B9BBBE3-0A6F-4BB1-898C-456233F3ABF4}" srcOrd="18" destOrd="0" presId="urn:microsoft.com/office/officeart/2005/8/layout/radial5"/>
    <dgm:cxn modelId="{FC5277EC-2BC8-462E-AA92-C46C4FE1C822}" type="presParOf" srcId="{F2DA47AF-7848-4627-801C-57E49040ADE4}" destId="{4A81C1C1-B24B-4AE9-A117-F6A3450079F9}" srcOrd="19" destOrd="0" presId="urn:microsoft.com/office/officeart/2005/8/layout/radial5"/>
    <dgm:cxn modelId="{DE67D1EF-0631-4BDC-B87D-39A9F69E6F86}" type="presParOf" srcId="{4A81C1C1-B24B-4AE9-A117-F6A3450079F9}" destId="{88E84DC0-9681-47DF-B319-353891963CFD}" srcOrd="0" destOrd="0" presId="urn:microsoft.com/office/officeart/2005/8/layout/radial5"/>
    <dgm:cxn modelId="{F2BA46F1-16FD-4A9B-BF1E-6526DED136AA}" type="presParOf" srcId="{F2DA47AF-7848-4627-801C-57E49040ADE4}" destId="{197C9272-F1B2-43BE-A38F-8A50D0DECAD3}" srcOrd="20" destOrd="0" presId="urn:microsoft.com/office/officeart/2005/8/layout/radial5"/>
    <dgm:cxn modelId="{3F674825-DA21-4071-A36A-6CD7B7B6D5AA}" type="presParOf" srcId="{F2DA47AF-7848-4627-801C-57E49040ADE4}" destId="{5135001F-FBF5-4215-B86A-873B41EE5A11}" srcOrd="21" destOrd="0" presId="urn:microsoft.com/office/officeart/2005/8/layout/radial5"/>
    <dgm:cxn modelId="{5110E5B7-93DE-4ABA-9A63-8CE8C016B5EF}" type="presParOf" srcId="{5135001F-FBF5-4215-B86A-873B41EE5A11}" destId="{03ED27C8-9604-4DA0-B256-14A2435AEF77}" srcOrd="0" destOrd="0" presId="urn:microsoft.com/office/officeart/2005/8/layout/radial5"/>
    <dgm:cxn modelId="{D29C0FB6-2943-4EE0-B176-B5AB67DABB4C}" type="presParOf" srcId="{F2DA47AF-7848-4627-801C-57E49040ADE4}" destId="{5AE5AD89-D4F9-4F69-8129-57CB21A96B57}" srcOrd="2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F53EFA-1B16-423C-8FE8-3F19CFE4C69F}">
      <dsp:nvSpPr>
        <dsp:cNvPr id="0" name=""/>
        <dsp:cNvSpPr/>
      </dsp:nvSpPr>
      <dsp:spPr>
        <a:xfrm>
          <a:off x="3672405" y="1728192"/>
          <a:ext cx="864100" cy="876326"/>
        </a:xfrm>
        <a:prstGeom prst="ellipse">
          <a:avLst/>
        </a:prstGeom>
        <a:solidFill>
          <a:schemeClr val="bg1"/>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nl-NL" sz="2000" kern="1200" dirty="0" smtClean="0"/>
            <a:t>CBS</a:t>
          </a:r>
          <a:endParaRPr lang="nl-NL" sz="2000" kern="1200" dirty="0"/>
        </a:p>
      </dsp:txBody>
      <dsp:txXfrm>
        <a:off x="3798950" y="1856527"/>
        <a:ext cx="611010" cy="619656"/>
      </dsp:txXfrm>
    </dsp:sp>
    <dsp:sp modelId="{4122C18B-7144-4B0D-B991-F8B4B41F6D5F}">
      <dsp:nvSpPr>
        <dsp:cNvPr id="0" name=""/>
        <dsp:cNvSpPr/>
      </dsp:nvSpPr>
      <dsp:spPr>
        <a:xfrm rot="16317797">
          <a:off x="3881251" y="1076540"/>
          <a:ext cx="508301" cy="3740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nl-NL" sz="1100" kern="1200"/>
        </a:p>
      </dsp:txBody>
      <dsp:txXfrm>
        <a:off x="3935442" y="1207439"/>
        <a:ext cx="396074" cy="224454"/>
      </dsp:txXfrm>
    </dsp:sp>
    <dsp:sp modelId="{DE1E70AE-D85E-4F6F-B413-DA9F1F8A680D}">
      <dsp:nvSpPr>
        <dsp:cNvPr id="0" name=""/>
        <dsp:cNvSpPr/>
      </dsp:nvSpPr>
      <dsp:spPr>
        <a:xfrm>
          <a:off x="3780422" y="0"/>
          <a:ext cx="770186" cy="7701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nl-NL" sz="1000" kern="1200" dirty="0" smtClean="0"/>
            <a:t>News items</a:t>
          </a:r>
          <a:endParaRPr lang="nl-NL" sz="1000" kern="1200" dirty="0"/>
        </a:p>
      </dsp:txBody>
      <dsp:txXfrm>
        <a:off x="3893213" y="112791"/>
        <a:ext cx="544604" cy="544604"/>
      </dsp:txXfrm>
    </dsp:sp>
    <dsp:sp modelId="{697AF500-2EF2-40C2-A5EE-9D2AD19BDDCD}">
      <dsp:nvSpPr>
        <dsp:cNvPr id="0" name=""/>
        <dsp:cNvSpPr/>
      </dsp:nvSpPr>
      <dsp:spPr>
        <a:xfrm rot="18205354">
          <a:off x="4346979" y="1196483"/>
          <a:ext cx="548194" cy="3740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nl-NL" sz="1100" kern="1200"/>
        </a:p>
      </dsp:txBody>
      <dsp:txXfrm>
        <a:off x="4372185" y="1318135"/>
        <a:ext cx="435967" cy="224454"/>
      </dsp:txXfrm>
    </dsp:sp>
    <dsp:sp modelId="{2FA5E061-F6EE-4DD6-ABBF-D61163E4B826}">
      <dsp:nvSpPr>
        <dsp:cNvPr id="0" name=""/>
        <dsp:cNvSpPr/>
      </dsp:nvSpPr>
      <dsp:spPr>
        <a:xfrm>
          <a:off x="4741501" y="232434"/>
          <a:ext cx="770186" cy="7701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nl-NL" sz="1000" kern="1200" dirty="0" smtClean="0"/>
            <a:t>StatLine</a:t>
          </a:r>
          <a:endParaRPr lang="nl-NL" sz="1000" kern="1200" dirty="0"/>
        </a:p>
      </dsp:txBody>
      <dsp:txXfrm>
        <a:off x="4854292" y="345225"/>
        <a:ext cx="544604" cy="544604"/>
      </dsp:txXfrm>
    </dsp:sp>
    <dsp:sp modelId="{3E440148-23A1-4A4B-855F-2163B6F560BA}">
      <dsp:nvSpPr>
        <dsp:cNvPr id="0" name=""/>
        <dsp:cNvSpPr/>
      </dsp:nvSpPr>
      <dsp:spPr>
        <a:xfrm rot="20084348">
          <a:off x="4676276" y="1579783"/>
          <a:ext cx="549762" cy="3740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nl-NL" sz="1100" kern="1200"/>
        </a:p>
      </dsp:txBody>
      <dsp:txXfrm>
        <a:off x="4681642" y="1678547"/>
        <a:ext cx="437535" cy="224454"/>
      </dsp:txXfrm>
    </dsp:sp>
    <dsp:sp modelId="{A945C037-B4C2-4393-9674-1376B79CA519}">
      <dsp:nvSpPr>
        <dsp:cNvPr id="0" name=""/>
        <dsp:cNvSpPr/>
      </dsp:nvSpPr>
      <dsp:spPr>
        <a:xfrm>
          <a:off x="5397451" y="989434"/>
          <a:ext cx="770186" cy="7701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nl-NL" sz="1000" kern="1200" dirty="0" smtClean="0"/>
            <a:t>Open Data</a:t>
          </a:r>
          <a:endParaRPr lang="nl-NL" sz="1000" kern="1200" dirty="0"/>
        </a:p>
      </dsp:txBody>
      <dsp:txXfrm>
        <a:off x="5510242" y="1102225"/>
        <a:ext cx="544604" cy="544604"/>
      </dsp:txXfrm>
    </dsp:sp>
    <dsp:sp modelId="{647C8EDC-A725-4D97-A70B-096C9150D1EF}">
      <dsp:nvSpPr>
        <dsp:cNvPr id="0" name=""/>
        <dsp:cNvSpPr/>
      </dsp:nvSpPr>
      <dsp:spPr>
        <a:xfrm rot="375457">
          <a:off x="4754228" y="2080033"/>
          <a:ext cx="537604" cy="3740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nl-NL" sz="1100" kern="1200"/>
        </a:p>
      </dsp:txBody>
      <dsp:txXfrm>
        <a:off x="4754562" y="2148735"/>
        <a:ext cx="425377" cy="224454"/>
      </dsp:txXfrm>
    </dsp:sp>
    <dsp:sp modelId="{CA855952-CCB6-4A81-A299-20D0F735A897}">
      <dsp:nvSpPr>
        <dsp:cNvPr id="0" name=""/>
        <dsp:cNvSpPr/>
      </dsp:nvSpPr>
      <dsp:spPr>
        <a:xfrm>
          <a:off x="5540012" y="1980900"/>
          <a:ext cx="770186" cy="7701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nl-NL" sz="1000" kern="1200" dirty="0" smtClean="0"/>
            <a:t>Micro </a:t>
          </a:r>
        </a:p>
        <a:p>
          <a:pPr lvl="0" algn="ctr" defTabSz="444500">
            <a:lnSpc>
              <a:spcPct val="90000"/>
            </a:lnSpc>
            <a:spcBef>
              <a:spcPct val="0"/>
            </a:spcBef>
            <a:spcAft>
              <a:spcPct val="35000"/>
            </a:spcAft>
          </a:pPr>
          <a:r>
            <a:rPr lang="nl-NL" sz="1000" kern="1200" dirty="0" smtClean="0"/>
            <a:t>data</a:t>
          </a:r>
          <a:endParaRPr lang="nl-NL" sz="1000" kern="1200" dirty="0"/>
        </a:p>
      </dsp:txBody>
      <dsp:txXfrm>
        <a:off x="5652803" y="2093691"/>
        <a:ext cx="544604" cy="544604"/>
      </dsp:txXfrm>
    </dsp:sp>
    <dsp:sp modelId="{75296019-0DF9-49C1-8111-CA2B24D87997}">
      <dsp:nvSpPr>
        <dsp:cNvPr id="0" name=""/>
        <dsp:cNvSpPr/>
      </dsp:nvSpPr>
      <dsp:spPr>
        <a:xfrm rot="2300321">
          <a:off x="4557251" y="2540948"/>
          <a:ext cx="514750" cy="3740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nl-NL" sz="1100" kern="1200"/>
        </a:p>
      </dsp:txBody>
      <dsp:txXfrm>
        <a:off x="4569351" y="2580958"/>
        <a:ext cx="402523" cy="224454"/>
      </dsp:txXfrm>
    </dsp:sp>
    <dsp:sp modelId="{ACECE8AF-B4A6-4853-AD36-232410CD0115}">
      <dsp:nvSpPr>
        <dsp:cNvPr id="0" name=""/>
        <dsp:cNvSpPr/>
      </dsp:nvSpPr>
      <dsp:spPr>
        <a:xfrm>
          <a:off x="5123906" y="2892044"/>
          <a:ext cx="770186" cy="7701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nl-NL" sz="1000" kern="1200" dirty="0" err="1" smtClean="0"/>
            <a:t>Tailor</a:t>
          </a:r>
          <a:r>
            <a:rPr lang="nl-NL" sz="1000" kern="1200" dirty="0" smtClean="0"/>
            <a:t> made</a:t>
          </a:r>
          <a:endParaRPr lang="nl-NL" sz="1000" kern="1200" dirty="0"/>
        </a:p>
      </dsp:txBody>
      <dsp:txXfrm>
        <a:off x="5236697" y="3004835"/>
        <a:ext cx="544604" cy="544604"/>
      </dsp:txXfrm>
    </dsp:sp>
    <dsp:sp modelId="{EDBE8E18-BA85-4B1B-92AB-C69EE43421B5}">
      <dsp:nvSpPr>
        <dsp:cNvPr id="0" name=""/>
        <dsp:cNvSpPr/>
      </dsp:nvSpPr>
      <dsp:spPr>
        <a:xfrm rot="4234101">
          <a:off x="4154035" y="2815309"/>
          <a:ext cx="490683" cy="3740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nl-NL" sz="1100" kern="1200"/>
        </a:p>
      </dsp:txBody>
      <dsp:txXfrm>
        <a:off x="4191481" y="2837210"/>
        <a:ext cx="378456" cy="224454"/>
      </dsp:txXfrm>
    </dsp:sp>
    <dsp:sp modelId="{C248DB82-6D00-4541-AB4E-52A9BE5AB322}">
      <dsp:nvSpPr>
        <dsp:cNvPr id="0" name=""/>
        <dsp:cNvSpPr/>
      </dsp:nvSpPr>
      <dsp:spPr>
        <a:xfrm>
          <a:off x="4301019" y="3430056"/>
          <a:ext cx="770186" cy="7701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nl-NL" sz="1000" kern="1200" dirty="0" err="1" smtClean="0"/>
            <a:t>Publi-cations</a:t>
          </a:r>
          <a:endParaRPr lang="nl-NL" sz="1000" kern="1200" dirty="0"/>
        </a:p>
      </dsp:txBody>
      <dsp:txXfrm>
        <a:off x="4413810" y="3542847"/>
        <a:ext cx="544604" cy="544604"/>
      </dsp:txXfrm>
    </dsp:sp>
    <dsp:sp modelId="{3D91BA93-2924-4DBF-A1A2-E66E73DF9143}">
      <dsp:nvSpPr>
        <dsp:cNvPr id="0" name=""/>
        <dsp:cNvSpPr/>
      </dsp:nvSpPr>
      <dsp:spPr>
        <a:xfrm rot="6294240">
          <a:off x="3646164" y="2818056"/>
          <a:ext cx="470110" cy="3740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nl-NL" sz="1100" kern="1200"/>
        </a:p>
      </dsp:txBody>
      <dsp:txXfrm rot="10800000">
        <a:off x="3716710" y="2838648"/>
        <a:ext cx="357883" cy="224454"/>
      </dsp:txXfrm>
    </dsp:sp>
    <dsp:sp modelId="{1256BEE2-898C-4254-9FDA-EF7EBBDB4C1D}">
      <dsp:nvSpPr>
        <dsp:cNvPr id="0" name=""/>
        <dsp:cNvSpPr/>
      </dsp:nvSpPr>
      <dsp:spPr>
        <a:xfrm>
          <a:off x="3279590" y="3433584"/>
          <a:ext cx="770186" cy="7701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nl-NL" sz="1000" kern="1200" dirty="0" err="1" smtClean="0"/>
            <a:t>Tweets</a:t>
          </a:r>
          <a:endParaRPr lang="nl-NL" sz="1000" kern="1200" dirty="0"/>
        </a:p>
      </dsp:txBody>
      <dsp:txXfrm>
        <a:off x="3392381" y="3546375"/>
        <a:ext cx="544604" cy="544604"/>
      </dsp:txXfrm>
    </dsp:sp>
    <dsp:sp modelId="{6EF03EF7-C768-4DE7-B3D0-43746BD40555}">
      <dsp:nvSpPr>
        <dsp:cNvPr id="0" name=""/>
        <dsp:cNvSpPr/>
      </dsp:nvSpPr>
      <dsp:spPr>
        <a:xfrm rot="8346132">
          <a:off x="3222090" y="2542309"/>
          <a:ext cx="464740" cy="3740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nl-NL" sz="1100" kern="1200"/>
        </a:p>
      </dsp:txBody>
      <dsp:txXfrm rot="10800000">
        <a:off x="3320618" y="2580389"/>
        <a:ext cx="352513" cy="224454"/>
      </dsp:txXfrm>
    </dsp:sp>
    <dsp:sp modelId="{B7989B14-C61E-44B0-B52D-F0468BB04C01}">
      <dsp:nvSpPr>
        <dsp:cNvPr id="0" name=""/>
        <dsp:cNvSpPr/>
      </dsp:nvSpPr>
      <dsp:spPr>
        <a:xfrm>
          <a:off x="2436938" y="2892046"/>
          <a:ext cx="770186" cy="7701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nl-NL" sz="1000" kern="1200" dirty="0" err="1" smtClean="0"/>
            <a:t>Educatio-nal</a:t>
          </a:r>
          <a:r>
            <a:rPr lang="nl-NL" sz="1000" kern="1200" dirty="0" smtClean="0"/>
            <a:t> </a:t>
          </a:r>
          <a:r>
            <a:rPr lang="nl-NL" sz="1000" kern="1200" dirty="0" err="1" smtClean="0"/>
            <a:t>materials</a:t>
          </a:r>
          <a:endParaRPr lang="nl-NL" sz="1000" kern="1200" dirty="0"/>
        </a:p>
      </dsp:txBody>
      <dsp:txXfrm>
        <a:off x="2549729" y="3004837"/>
        <a:ext cx="544604" cy="544604"/>
      </dsp:txXfrm>
    </dsp:sp>
    <dsp:sp modelId="{46DE1AC8-6571-48C9-AC38-76FEBB030771}">
      <dsp:nvSpPr>
        <dsp:cNvPr id="0" name=""/>
        <dsp:cNvSpPr/>
      </dsp:nvSpPr>
      <dsp:spPr>
        <a:xfrm rot="10397788">
          <a:off x="3008494" y="2080310"/>
          <a:ext cx="473286" cy="3740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nl-NL" sz="1100" kern="1200"/>
        </a:p>
      </dsp:txBody>
      <dsp:txXfrm rot="10800000">
        <a:off x="3120337" y="2148578"/>
        <a:ext cx="361059" cy="224454"/>
      </dsp:txXfrm>
    </dsp:sp>
    <dsp:sp modelId="{9B9BBBE3-0A6F-4BB1-898C-456233F3ABF4}">
      <dsp:nvSpPr>
        <dsp:cNvPr id="0" name=""/>
        <dsp:cNvSpPr/>
      </dsp:nvSpPr>
      <dsp:spPr>
        <a:xfrm>
          <a:off x="2020836" y="1980898"/>
          <a:ext cx="770186" cy="7701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nl-NL" sz="1000" kern="1200" dirty="0" err="1" smtClean="0"/>
            <a:t>Visualisa</a:t>
          </a:r>
          <a:r>
            <a:rPr lang="nl-NL" sz="1000" kern="1200" dirty="0" smtClean="0"/>
            <a:t>-</a:t>
          </a:r>
        </a:p>
        <a:p>
          <a:pPr lvl="0" algn="ctr" defTabSz="444500">
            <a:lnSpc>
              <a:spcPct val="90000"/>
            </a:lnSpc>
            <a:spcBef>
              <a:spcPct val="0"/>
            </a:spcBef>
            <a:spcAft>
              <a:spcPct val="35000"/>
            </a:spcAft>
          </a:pPr>
          <a:r>
            <a:rPr lang="nl-NL" sz="1000" kern="1200" dirty="0" err="1" smtClean="0"/>
            <a:t>tions</a:t>
          </a:r>
          <a:endParaRPr lang="nl-NL" sz="1000" kern="1200" dirty="0"/>
        </a:p>
      </dsp:txBody>
      <dsp:txXfrm>
        <a:off x="2133627" y="2093689"/>
        <a:ext cx="544604" cy="544604"/>
      </dsp:txXfrm>
    </dsp:sp>
    <dsp:sp modelId="{4A81C1C1-B24B-4AE9-A117-F6A3450079F9}">
      <dsp:nvSpPr>
        <dsp:cNvPr id="0" name=""/>
        <dsp:cNvSpPr/>
      </dsp:nvSpPr>
      <dsp:spPr>
        <a:xfrm rot="12418272">
          <a:off x="3071611" y="1578779"/>
          <a:ext cx="491564" cy="3740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nl-NL" sz="1100" kern="1200"/>
        </a:p>
      </dsp:txBody>
      <dsp:txXfrm rot="10800000">
        <a:off x="3177735" y="1679047"/>
        <a:ext cx="379337" cy="224454"/>
      </dsp:txXfrm>
    </dsp:sp>
    <dsp:sp modelId="{197C9272-F1B2-43BE-A38F-8A50D0DECAD3}">
      <dsp:nvSpPr>
        <dsp:cNvPr id="0" name=""/>
        <dsp:cNvSpPr/>
      </dsp:nvSpPr>
      <dsp:spPr>
        <a:xfrm>
          <a:off x="2163391" y="989439"/>
          <a:ext cx="770186" cy="7701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nl-NL" sz="1000" kern="1200" dirty="0" smtClean="0"/>
            <a:t>Movies</a:t>
          </a:r>
          <a:endParaRPr lang="nl-NL" sz="1000" kern="1200" dirty="0"/>
        </a:p>
      </dsp:txBody>
      <dsp:txXfrm>
        <a:off x="2276182" y="1102230"/>
        <a:ext cx="544604" cy="544604"/>
      </dsp:txXfrm>
    </dsp:sp>
    <dsp:sp modelId="{5135001F-FBF5-4215-B86A-873B41EE5A11}">
      <dsp:nvSpPr>
        <dsp:cNvPr id="0" name=""/>
        <dsp:cNvSpPr/>
      </dsp:nvSpPr>
      <dsp:spPr>
        <a:xfrm rot="14390342">
          <a:off x="3393221" y="1196334"/>
          <a:ext cx="512492" cy="3740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nl-NL" sz="1100" kern="1200"/>
        </a:p>
      </dsp:txBody>
      <dsp:txXfrm rot="10800000">
        <a:off x="3477528" y="1319669"/>
        <a:ext cx="400265" cy="224454"/>
      </dsp:txXfrm>
    </dsp:sp>
    <dsp:sp modelId="{5AE5AD89-D4F9-4F69-8129-57CB21A96B57}">
      <dsp:nvSpPr>
        <dsp:cNvPr id="0" name=""/>
        <dsp:cNvSpPr/>
      </dsp:nvSpPr>
      <dsp:spPr>
        <a:xfrm>
          <a:off x="2808310" y="232428"/>
          <a:ext cx="792229" cy="7701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nl-NL" sz="1000" kern="1200" dirty="0" smtClean="0"/>
            <a:t>Corporate </a:t>
          </a:r>
          <a:r>
            <a:rPr lang="nl-NL" sz="1000" kern="1200" dirty="0" err="1" smtClean="0"/>
            <a:t>news</a:t>
          </a:r>
          <a:endParaRPr lang="nl-NL" sz="1000" kern="1200" dirty="0"/>
        </a:p>
      </dsp:txBody>
      <dsp:txXfrm>
        <a:off x="2924329" y="345219"/>
        <a:ext cx="560191" cy="544604"/>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9110" cy="3414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632689" y="0"/>
            <a:ext cx="4309110" cy="341463"/>
          </a:xfrm>
          <a:prstGeom prst="rect">
            <a:avLst/>
          </a:prstGeom>
        </p:spPr>
        <p:txBody>
          <a:bodyPr vert="horz" lIns="91440" tIns="45720" rIns="91440" bIns="45720" rtlCol="0"/>
          <a:lstStyle>
            <a:lvl1pPr algn="r">
              <a:defRPr sz="1200"/>
            </a:lvl1pPr>
          </a:lstStyle>
          <a:p>
            <a:fld id="{4A096515-BE89-469D-84B4-459B666767DE}" type="datetimeFigureOut">
              <a:rPr lang="en-US" smtClean="0"/>
              <a:t>11/23/2018</a:t>
            </a:fld>
            <a:endParaRPr lang="en-US"/>
          </a:p>
        </p:txBody>
      </p:sp>
      <p:sp>
        <p:nvSpPr>
          <p:cNvPr id="4" name="Footer Placeholder 3"/>
          <p:cNvSpPr>
            <a:spLocks noGrp="1"/>
          </p:cNvSpPr>
          <p:nvPr>
            <p:ph type="ftr" sz="quarter" idx="2"/>
          </p:nvPr>
        </p:nvSpPr>
        <p:spPr>
          <a:xfrm>
            <a:off x="0" y="6464151"/>
            <a:ext cx="4309110" cy="34146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632689" y="6464151"/>
            <a:ext cx="4309110" cy="341462"/>
          </a:xfrm>
          <a:prstGeom prst="rect">
            <a:avLst/>
          </a:prstGeom>
        </p:spPr>
        <p:txBody>
          <a:bodyPr vert="horz" lIns="91440" tIns="45720" rIns="91440" bIns="45720" rtlCol="0" anchor="b"/>
          <a:lstStyle>
            <a:lvl1pPr algn="r">
              <a:defRPr sz="1200"/>
            </a:lvl1pPr>
          </a:lstStyle>
          <a:p>
            <a:fld id="{299EC999-5695-4FC4-BC77-C060FD26F8C4}" type="slidenum">
              <a:rPr lang="en-US" smtClean="0"/>
              <a:t>‹nr.›</a:t>
            </a:fld>
            <a:endParaRPr lang="en-US"/>
          </a:p>
        </p:txBody>
      </p:sp>
    </p:spTree>
    <p:extLst>
      <p:ext uri="{BB962C8B-B14F-4D97-AF65-F5344CB8AC3E}">
        <p14:creationId xmlns:p14="http://schemas.microsoft.com/office/powerpoint/2010/main" val="1611695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4309110" cy="340281"/>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5632689" y="0"/>
            <a:ext cx="4309110" cy="340281"/>
          </a:xfrm>
          <a:prstGeom prst="rect">
            <a:avLst/>
          </a:prstGeom>
        </p:spPr>
        <p:txBody>
          <a:bodyPr vert="horz" lIns="91440" tIns="45720" rIns="91440" bIns="45720" rtlCol="0"/>
          <a:lstStyle>
            <a:lvl1pPr algn="r">
              <a:defRPr sz="1200"/>
            </a:lvl1pPr>
          </a:lstStyle>
          <a:p>
            <a:fld id="{8963A025-B680-4046-800B-5A6B5AC6AF73}" type="datetimeFigureOut">
              <a:rPr lang="nl-NL" smtClean="0"/>
              <a:t>23-11-2018</a:t>
            </a:fld>
            <a:endParaRPr lang="nl-NL"/>
          </a:p>
        </p:txBody>
      </p:sp>
      <p:sp>
        <p:nvSpPr>
          <p:cNvPr id="4" name="Tijdelijke aanduiding voor dia-afbeelding 3"/>
          <p:cNvSpPr>
            <a:spLocks noGrp="1" noRot="1" noChangeAspect="1"/>
          </p:cNvSpPr>
          <p:nvPr>
            <p:ph type="sldImg" idx="2"/>
          </p:nvPr>
        </p:nvSpPr>
        <p:spPr>
          <a:xfrm>
            <a:off x="2705100" y="511175"/>
            <a:ext cx="4533900" cy="2551113"/>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994410" y="3232666"/>
            <a:ext cx="7955280" cy="3062526"/>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6464151"/>
            <a:ext cx="4309110" cy="340281"/>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5632689" y="6464151"/>
            <a:ext cx="4309110" cy="340281"/>
          </a:xfrm>
          <a:prstGeom prst="rect">
            <a:avLst/>
          </a:prstGeom>
        </p:spPr>
        <p:txBody>
          <a:bodyPr vert="horz" lIns="91440" tIns="45720" rIns="91440" bIns="45720" rtlCol="0" anchor="b"/>
          <a:lstStyle>
            <a:lvl1pPr algn="r">
              <a:defRPr sz="1200"/>
            </a:lvl1pPr>
          </a:lstStyle>
          <a:p>
            <a:fld id="{643FEE08-4F1D-4773-84E0-0730640F7E20}" type="slidenum">
              <a:rPr lang="nl-NL" smtClean="0"/>
              <a:t>‹nr.›</a:t>
            </a:fld>
            <a:endParaRPr lang="nl-NL"/>
          </a:p>
        </p:txBody>
      </p:sp>
    </p:spTree>
    <p:extLst>
      <p:ext uri="{BB962C8B-B14F-4D97-AF65-F5344CB8AC3E}">
        <p14:creationId xmlns:p14="http://schemas.microsoft.com/office/powerpoint/2010/main" val="2823303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smtClean="0"/>
              <a:t>CBS heeft veel verschillende gebruikers, met uiteenlopende behoeften. Daarom wordt de CBS-informatie ook op verschillende manieren naar buiten gebracht:</a:t>
            </a:r>
          </a:p>
          <a:p>
            <a:pPr marL="171450" lvl="0" indent="-171450">
              <a:buFont typeface="Arial" pitchFamily="34" charset="0"/>
              <a:buChar char="•"/>
            </a:pPr>
            <a:r>
              <a:rPr lang="nl-NL" sz="1200" dirty="0" err="1" smtClean="0"/>
              <a:t>StatLine</a:t>
            </a:r>
            <a:r>
              <a:rPr lang="nl-NL" sz="1200" dirty="0" smtClean="0"/>
              <a:t> is de online databank van CBS; alle output in de vorm van tabellen met cijfers is hier gratis beschikbaar. En als u niet kunt vinden wat u zoekt, is de Infoservice u graag van dienst.</a:t>
            </a:r>
          </a:p>
          <a:p>
            <a:pPr marL="171450" lvl="0" indent="-171450">
              <a:buFont typeface="Arial" pitchFamily="34" charset="0"/>
              <a:buChar char="•"/>
            </a:pPr>
            <a:r>
              <a:rPr lang="nl-NL" sz="1200" dirty="0" smtClean="0"/>
              <a:t>Open data: de informatie uit </a:t>
            </a:r>
            <a:r>
              <a:rPr lang="nl-NL" sz="1200" dirty="0" err="1" smtClean="0"/>
              <a:t>StatLine</a:t>
            </a:r>
            <a:r>
              <a:rPr lang="nl-NL" sz="1200" dirty="0" smtClean="0"/>
              <a:t> is ook via een eigen open data kanaal beschikbaar. Zo kunnen gebruikers CBS-informatie in hun systemen automatisch vullen en actualiseren.</a:t>
            </a:r>
          </a:p>
          <a:p>
            <a:pPr marL="171450" lvl="0" indent="-171450">
              <a:buFont typeface="Arial" pitchFamily="34" charset="0"/>
              <a:buChar char="•"/>
            </a:pPr>
            <a:r>
              <a:rPr lang="nl-NL" sz="1200" dirty="0" smtClean="0"/>
              <a:t>Microdata: onder strikte voorwaarden kunnen microdata beschikbaar worden gesteld voor onderzoeksdoeleinden.</a:t>
            </a:r>
          </a:p>
          <a:p>
            <a:pPr marL="171450" lvl="0" indent="-171450">
              <a:buFont typeface="Arial" pitchFamily="34" charset="0"/>
              <a:buChar char="•"/>
            </a:pPr>
            <a:r>
              <a:rPr lang="nl-NL" sz="1200" dirty="0" smtClean="0"/>
              <a:t>Maatwerk: wanneer gebruikers behoefte hebben aan specifieke informatie die niet standaard beschikbaar is, kan CBS –tegen vergoeding van de extra kosten - maatwerk leveren; precies toegesneden op de wensen van de afnemer.</a:t>
            </a:r>
          </a:p>
          <a:p>
            <a:pPr marL="171450" lvl="0" indent="-171450">
              <a:buFont typeface="Arial" pitchFamily="34" charset="0"/>
              <a:buChar char="•"/>
            </a:pPr>
            <a:r>
              <a:rPr lang="nl-NL" sz="1200" dirty="0" smtClean="0"/>
              <a:t>Nieuwsberichten: dagelijks publiceert CBS nieuwsberichten met  actuele informatie op de website over bijvoorbeeld inflatie, economische groei, bevolkingsontwikkeling en gezondheid &lt;aanwijzing: kijk kort voor de presentatie even op de site en noem enkele nieuwsberichten van de afgelopen dagen&gt; </a:t>
            </a:r>
          </a:p>
          <a:p>
            <a:pPr marL="171450" lvl="0" indent="-171450">
              <a:buFont typeface="Arial" pitchFamily="34" charset="0"/>
              <a:buChar char="•"/>
            </a:pPr>
            <a:r>
              <a:rPr lang="nl-NL" sz="1200" dirty="0" smtClean="0"/>
              <a:t>Publicaties: CBS brengt ook een aantal thema-publicaties uit, die een veelheid aan informatie en achtergronden bevatten. Voorbeelden zijn de Internationaliseringsmonitor (kwartaal), De Nederlandse Economie en Criminaliteit en rechtshandhaving.</a:t>
            </a:r>
          </a:p>
          <a:p>
            <a:pPr marL="171450" lvl="0" indent="-171450">
              <a:buFont typeface="Arial" pitchFamily="34" charset="0"/>
              <a:buChar char="•"/>
            </a:pPr>
            <a:r>
              <a:rPr lang="nl-NL" sz="1200" dirty="0" smtClean="0"/>
              <a:t>Visualisaties: “een beeld zegt meer dan 1000 woorden”; visualisaties worden gebruikt om complexe informatie toegankelijker te maken. Een goed voorbeeld is de conjunctuurklok &lt;aanwijzing: afhankelijk van het publiek evt. laten zien!&gt;</a:t>
            </a:r>
          </a:p>
          <a:p>
            <a:pPr marL="171450" lvl="0" indent="-171450">
              <a:buFont typeface="Arial" pitchFamily="34" charset="0"/>
              <a:buChar char="•"/>
            </a:pPr>
            <a:r>
              <a:rPr lang="nl-NL" sz="1200" dirty="0" smtClean="0"/>
              <a:t>Filmpjes: via YouTube zijn korte filmpjes beschikbaar over onder andere inflatie en globalisering.</a:t>
            </a:r>
          </a:p>
          <a:p>
            <a:pPr marL="171450" lvl="0" indent="-171450">
              <a:buFont typeface="Arial" pitchFamily="34" charset="0"/>
              <a:buChar char="•"/>
            </a:pPr>
            <a:r>
              <a:rPr lang="nl-NL" sz="1200" dirty="0" smtClean="0"/>
              <a:t>Lespakketten met animaties: CBS stelt gratis specifiek lesmateriaal beschikbaar dat direct bruikbaar is in de klas en past in het lesprogramma. Er zijn lespakketten voor onder meer de vakken economie en aardrijkskunde in het voortgezet onderwijs en voor rekenen en informatieverwerking in het basisonderwijs. </a:t>
            </a:r>
          </a:p>
          <a:p>
            <a:pPr marL="171450" lvl="0" indent="-171450">
              <a:buFont typeface="Arial" pitchFamily="34" charset="0"/>
              <a:buChar char="•"/>
            </a:pPr>
            <a:r>
              <a:rPr lang="nl-NL" sz="1200" dirty="0" smtClean="0"/>
              <a:t>Corporate nieuws: actuele artikelen over nieuwe vormen van dienstverlening, nieuwe producten van CBS en internationale ontwikkelingen vindt u via de webapplicatie corporate.cbs.nl. &lt;aanwijzing: kijk kort voor de presentatie even op de site en noem enkele artikelen&gt;</a:t>
            </a:r>
          </a:p>
          <a:p>
            <a:endParaRPr lang="nl-NL" sz="1050" dirty="0" smtClean="0"/>
          </a:p>
          <a:p>
            <a:endParaRPr lang="nl-NL" dirty="0"/>
          </a:p>
        </p:txBody>
      </p:sp>
      <p:sp>
        <p:nvSpPr>
          <p:cNvPr id="4" name="Tijdelijke aanduiding voor dianummer 3"/>
          <p:cNvSpPr>
            <a:spLocks noGrp="1"/>
          </p:cNvSpPr>
          <p:nvPr>
            <p:ph type="sldNum" sz="quarter" idx="10"/>
          </p:nvPr>
        </p:nvSpPr>
        <p:spPr/>
        <p:txBody>
          <a:bodyPr/>
          <a:lstStyle/>
          <a:p>
            <a:fld id="{643FEE08-4F1D-4773-84E0-0730640F7E20}" type="slidenum">
              <a:rPr lang="nl-NL" smtClean="0"/>
              <a:t>10</a:t>
            </a:fld>
            <a:endParaRPr lang="nl-NL"/>
          </a:p>
        </p:txBody>
      </p:sp>
    </p:spTree>
    <p:extLst>
      <p:ext uri="{BB962C8B-B14F-4D97-AF65-F5344CB8AC3E}">
        <p14:creationId xmlns:p14="http://schemas.microsoft.com/office/powerpoint/2010/main" val="1905723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Micro base met basis gegevens (uit Statistiek productie</a:t>
            </a:r>
          </a:p>
          <a:p>
            <a:r>
              <a:rPr lang="nl-NL" dirty="0" smtClean="0"/>
              <a:t>Deze is ook</a:t>
            </a:r>
            <a:r>
              <a:rPr lang="nl-NL" baseline="0" dirty="0" smtClean="0"/>
              <a:t> onder voorwaarden door derden te gebruiken (Centrum voor </a:t>
            </a:r>
            <a:r>
              <a:rPr lang="nl-NL" baseline="0" dirty="0" err="1" smtClean="0"/>
              <a:t>Beleidstatsitek</a:t>
            </a:r>
            <a:r>
              <a:rPr lang="nl-NL" baseline="0" dirty="0" smtClean="0"/>
              <a:t>, machtiging van CCS, voor overheid en wetenschap)</a:t>
            </a:r>
          </a:p>
          <a:p>
            <a:r>
              <a:rPr lang="nl-NL" baseline="0" dirty="0" smtClean="0"/>
              <a:t>Basis voor productie van StatLine tabellen (Aggregeren, en beveiligen (40 organisatie onderdelen in CBS)</a:t>
            </a:r>
          </a:p>
          <a:p>
            <a:r>
              <a:rPr lang="nl-NL" baseline="0" dirty="0" smtClean="0"/>
              <a:t>Ontwerpen, vullen, meta beschrijven en controleren.</a:t>
            </a:r>
          </a:p>
          <a:p>
            <a:r>
              <a:rPr lang="nl-NL" baseline="0" dirty="0" smtClean="0"/>
              <a:t>Controles </a:t>
            </a:r>
            <a:r>
              <a:rPr lang="nl-NL" baseline="0" dirty="0" err="1" smtClean="0"/>
              <a:t>vbreed</a:t>
            </a:r>
            <a:r>
              <a:rPr lang="nl-NL" baseline="0" dirty="0" smtClean="0"/>
              <a:t>, niet alleen techniek, maar zeker redactionele voorschriften.</a:t>
            </a:r>
          </a:p>
          <a:p>
            <a:r>
              <a:rPr lang="nl-NL" baseline="0" dirty="0" smtClean="0"/>
              <a:t>Toenemend gebruik van standaard codes (tegenwoordig verplicht).</a:t>
            </a:r>
          </a:p>
          <a:p>
            <a:r>
              <a:rPr lang="nl-NL" baseline="0" dirty="0" smtClean="0"/>
              <a:t>‘s nachts automatisch </a:t>
            </a:r>
            <a:r>
              <a:rPr lang="nl-NL" baseline="0" dirty="0" err="1" smtClean="0"/>
              <a:t>plaatsingesproces</a:t>
            </a:r>
            <a:r>
              <a:rPr lang="nl-NL" baseline="0" dirty="0" smtClean="0"/>
              <a:t> (update tijdelijk niet beschikbaar)</a:t>
            </a:r>
          </a:p>
          <a:p>
            <a:r>
              <a:rPr lang="nl-NL" baseline="0" dirty="0" smtClean="0"/>
              <a:t>Voor StatLine Oud, StatLine nieuw, open data services en het dataportaal.</a:t>
            </a:r>
          </a:p>
          <a:p>
            <a:r>
              <a:rPr lang="nl-NL" baseline="0" dirty="0" smtClean="0"/>
              <a:t>Gedaan hebben is op zelfde bron, open data gerealiseerd en vervolgens zelf gaan gebruiken</a:t>
            </a:r>
          </a:p>
          <a:p>
            <a:r>
              <a:rPr lang="nl-NL" baseline="0" dirty="0" smtClean="0"/>
              <a:t>Intern beschikbaar als preview</a:t>
            </a:r>
            <a:endParaRPr lang="nl-NL" dirty="0"/>
          </a:p>
        </p:txBody>
      </p:sp>
      <p:sp>
        <p:nvSpPr>
          <p:cNvPr id="4" name="Tijdelijke aanduiding voor dianummer 3"/>
          <p:cNvSpPr>
            <a:spLocks noGrp="1"/>
          </p:cNvSpPr>
          <p:nvPr>
            <p:ph type="sldNum" sz="quarter" idx="10"/>
          </p:nvPr>
        </p:nvSpPr>
        <p:spPr/>
        <p:txBody>
          <a:bodyPr/>
          <a:lstStyle/>
          <a:p>
            <a:fld id="{643FEE08-4F1D-4773-84E0-0730640F7E20}" type="slidenum">
              <a:rPr lang="nl-NL" smtClean="0"/>
              <a:t>22</a:t>
            </a:fld>
            <a:endParaRPr lang="nl-NL"/>
          </a:p>
        </p:txBody>
      </p:sp>
    </p:spTree>
    <p:extLst>
      <p:ext uri="{BB962C8B-B14F-4D97-AF65-F5344CB8AC3E}">
        <p14:creationId xmlns:p14="http://schemas.microsoft.com/office/powerpoint/2010/main" val="1910036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Hierop zijn de uitdagingen zichtbaar. De opslag is heel oud</a:t>
            </a:r>
            <a:r>
              <a:rPr lang="nl-NL" baseline="0" dirty="0" smtClean="0"/>
              <a:t> (en dus bedrijfszeker, echter niet meer geschikt voor de wensen vanuit Open data)</a:t>
            </a:r>
          </a:p>
          <a:p>
            <a:r>
              <a:rPr lang="nl-NL" baseline="0" dirty="0" smtClean="0"/>
              <a:t>Als we beter aansluiten met de Micro base (2015) kunnen we meer bieden.</a:t>
            </a:r>
            <a:endParaRPr lang="nl-NL" dirty="0"/>
          </a:p>
        </p:txBody>
      </p:sp>
      <p:sp>
        <p:nvSpPr>
          <p:cNvPr id="4" name="Tijdelijke aanduiding voor dianummer 3"/>
          <p:cNvSpPr>
            <a:spLocks noGrp="1"/>
          </p:cNvSpPr>
          <p:nvPr>
            <p:ph type="sldNum" sz="quarter" idx="10"/>
          </p:nvPr>
        </p:nvSpPr>
        <p:spPr/>
        <p:txBody>
          <a:bodyPr/>
          <a:lstStyle/>
          <a:p>
            <a:fld id="{643FEE08-4F1D-4773-84E0-0730640F7E20}" type="slidenum">
              <a:rPr lang="nl-NL" smtClean="0"/>
              <a:t>23</a:t>
            </a:fld>
            <a:endParaRPr lang="nl-NL"/>
          </a:p>
        </p:txBody>
      </p:sp>
    </p:spTree>
    <p:extLst>
      <p:ext uri="{BB962C8B-B14F-4D97-AF65-F5344CB8AC3E}">
        <p14:creationId xmlns:p14="http://schemas.microsoft.com/office/powerpoint/2010/main" val="2327347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Voor 10 datasets zetten we nieuwe straat neer</a:t>
            </a:r>
          </a:p>
          <a:p>
            <a:r>
              <a:rPr lang="nl-NL" dirty="0" smtClean="0"/>
              <a:t>Nemen ervaringen van gebruikers mee</a:t>
            </a:r>
          </a:p>
          <a:p>
            <a:r>
              <a:rPr lang="nl-NL" dirty="0" smtClean="0"/>
              <a:t>Basis voor </a:t>
            </a:r>
            <a:r>
              <a:rPr lang="nl-NL" dirty="0" err="1" smtClean="0"/>
              <a:t>vernieuwinf</a:t>
            </a:r>
            <a:endParaRPr lang="nl-NL" dirty="0" smtClean="0"/>
          </a:p>
          <a:p>
            <a:r>
              <a:rPr lang="nl-NL" dirty="0" smtClean="0"/>
              <a:t>Continue</a:t>
            </a:r>
            <a:r>
              <a:rPr lang="nl-NL" baseline="0" dirty="0" smtClean="0"/>
              <a:t> beschikbaar (vanuit de private </a:t>
            </a:r>
            <a:r>
              <a:rPr lang="nl-NL" baseline="0" dirty="0" err="1" smtClean="0"/>
              <a:t>cloud</a:t>
            </a:r>
            <a:r>
              <a:rPr lang="nl-NL" baseline="0" dirty="0" smtClean="0"/>
              <a:t>)</a:t>
            </a:r>
            <a:endParaRPr lang="nl-NL" dirty="0"/>
          </a:p>
        </p:txBody>
      </p:sp>
      <p:sp>
        <p:nvSpPr>
          <p:cNvPr id="4" name="Tijdelijke aanduiding voor dianummer 3"/>
          <p:cNvSpPr>
            <a:spLocks noGrp="1"/>
          </p:cNvSpPr>
          <p:nvPr>
            <p:ph type="sldNum" sz="quarter" idx="10"/>
          </p:nvPr>
        </p:nvSpPr>
        <p:spPr/>
        <p:txBody>
          <a:bodyPr/>
          <a:lstStyle/>
          <a:p>
            <a:fld id="{643FEE08-4F1D-4773-84E0-0730640F7E20}" type="slidenum">
              <a:rPr lang="nl-NL" smtClean="0"/>
              <a:t>28</a:t>
            </a:fld>
            <a:endParaRPr lang="nl-NL"/>
          </a:p>
        </p:txBody>
      </p:sp>
    </p:spTree>
    <p:extLst>
      <p:ext uri="{BB962C8B-B14F-4D97-AF65-F5344CB8AC3E}">
        <p14:creationId xmlns:p14="http://schemas.microsoft.com/office/powerpoint/2010/main" val="2621302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Grootste wijziging.</a:t>
            </a:r>
            <a:endParaRPr lang="nl-NL" dirty="0"/>
          </a:p>
        </p:txBody>
      </p:sp>
      <p:sp>
        <p:nvSpPr>
          <p:cNvPr id="4" name="Tijdelijke aanduiding voor dianummer 3"/>
          <p:cNvSpPr>
            <a:spLocks noGrp="1"/>
          </p:cNvSpPr>
          <p:nvPr>
            <p:ph type="sldNum" sz="quarter" idx="10"/>
          </p:nvPr>
        </p:nvSpPr>
        <p:spPr/>
        <p:txBody>
          <a:bodyPr/>
          <a:lstStyle/>
          <a:p>
            <a:fld id="{643FEE08-4F1D-4773-84E0-0730640F7E20}" type="slidenum">
              <a:rPr lang="nl-NL" smtClean="0"/>
              <a:t>30</a:t>
            </a:fld>
            <a:endParaRPr lang="nl-NL"/>
          </a:p>
        </p:txBody>
      </p:sp>
    </p:spTree>
    <p:extLst>
      <p:ext uri="{BB962C8B-B14F-4D97-AF65-F5344CB8AC3E}">
        <p14:creationId xmlns:p14="http://schemas.microsoft.com/office/powerpoint/2010/main" val="40595091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1">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2"/>
          <a:stretch>
            <a:fillRect/>
          </a:stretch>
        </p:blipFill>
        <p:spPr>
          <a:xfrm>
            <a:off x="3492201" y="766684"/>
            <a:ext cx="2236528" cy="3436425"/>
          </a:xfrm>
          <a:prstGeom prst="rect">
            <a:avLst/>
          </a:prstGeom>
        </p:spPr>
      </p:pic>
    </p:spTree>
    <p:extLst>
      <p:ext uri="{BB962C8B-B14F-4D97-AF65-F5344CB8AC3E}">
        <p14:creationId xmlns:p14="http://schemas.microsoft.com/office/powerpoint/2010/main" val="230343370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clusie wit">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lstStyle/>
          <a:p>
            <a:pPr algn="ctr"/>
            <a:fld id="{845CA951-4815-4987-9CD6-BB5D6648C0B5}" type="slidenum">
              <a:rPr lang="nl-NL" sz="1200" smtClean="0"/>
              <a:pPr algn="ctr"/>
              <a:t>‹nr.›</a:t>
            </a:fld>
            <a:endParaRPr lang="nl-NL" sz="1200" dirty="0"/>
          </a:p>
        </p:txBody>
      </p:sp>
      <p:sp>
        <p:nvSpPr>
          <p:cNvPr id="9" name="Tijdelijke aanduiding voor tekst 8"/>
          <p:cNvSpPr>
            <a:spLocks noGrp="1"/>
          </p:cNvSpPr>
          <p:nvPr>
            <p:ph type="body" sz="quarter" idx="11" hasCustomPrompt="1"/>
          </p:nvPr>
        </p:nvSpPr>
        <p:spPr>
          <a:xfrm>
            <a:off x="468313" y="1203325"/>
            <a:ext cx="7704087" cy="3455988"/>
          </a:xfrm>
          <a:prstGeom prst="rect">
            <a:avLst/>
          </a:prstGeom>
        </p:spPr>
        <p:txBody>
          <a:bodyPr/>
          <a:lstStyle>
            <a:lvl1pPr marL="342900" indent="-342900">
              <a:buFont typeface="Calibri" pitchFamily="34" charset="0"/>
              <a:buChar char="─"/>
              <a:defRPr lang="nl-NL" sz="2400" b="0" kern="1200" spc="40" baseline="0" dirty="0" smtClean="0">
                <a:solidFill>
                  <a:srgbClr val="271D6C"/>
                </a:solidFill>
                <a:latin typeface="Calibri" pitchFamily="34" charset="0"/>
                <a:ea typeface="+mn-ea"/>
                <a:cs typeface="+mn-cs"/>
              </a:defRPr>
            </a:lvl1pPr>
            <a:lvl2pPr marL="742950" indent="-285750">
              <a:buFont typeface="Calibri" pitchFamily="34" charset="0"/>
              <a:buChar char="-"/>
              <a:defRPr sz="2400" baseline="0">
                <a:solidFill>
                  <a:srgbClr val="271D6C"/>
                </a:solidFill>
                <a:latin typeface="Calibri" pitchFamily="34" charset="0"/>
              </a:defRPr>
            </a:lvl2pPr>
            <a:lvl3pPr marL="1143000" indent="-228600">
              <a:buFont typeface="Calibri" pitchFamily="34" charset="0"/>
              <a:buChar char="-"/>
              <a:defRPr sz="2400" baseline="0">
                <a:solidFill>
                  <a:srgbClr val="271D6C"/>
                </a:solidFill>
                <a:latin typeface="Calibri" pitchFamily="34" charset="0"/>
              </a:defRPr>
            </a:lvl3pPr>
            <a:lvl4pPr marL="1600200" indent="-228600">
              <a:buFont typeface="Calibri" pitchFamily="34" charset="0"/>
              <a:buChar char="-"/>
              <a:defRPr sz="2400" baseline="0">
                <a:solidFill>
                  <a:srgbClr val="271D6C"/>
                </a:solidFill>
                <a:latin typeface="Calibri" pitchFamily="34" charset="0"/>
              </a:defRPr>
            </a:lvl4pPr>
            <a:lvl5pPr marL="2057400" indent="-228600">
              <a:buFont typeface="Calibri" pitchFamily="34" charset="0"/>
              <a:buChar char="-"/>
              <a:defRPr sz="2400" baseline="0">
                <a:solidFill>
                  <a:srgbClr val="271D6C"/>
                </a:solidFill>
                <a:latin typeface="Calibri" pitchFamily="34" charset="0"/>
              </a:defRPr>
            </a:lvl5pPr>
          </a:lstStyle>
          <a:p>
            <a:pPr lvl="0"/>
            <a:r>
              <a:rPr lang="nl-NL" sz="2400" dirty="0" smtClean="0">
                <a:solidFill>
                  <a:srgbClr val="271D6C"/>
                </a:solidFill>
              </a:rPr>
              <a:t>Korte opsomming van conclusies</a:t>
            </a:r>
          </a:p>
        </p:txBody>
      </p:sp>
      <p:sp>
        <p:nvSpPr>
          <p:cNvPr id="6" name="Tijdelijke aanduiding voor tekst 5"/>
          <p:cNvSpPr>
            <a:spLocks noGrp="1"/>
          </p:cNvSpPr>
          <p:nvPr>
            <p:ph type="body" sz="quarter" idx="12" hasCustomPrompt="1"/>
          </p:nvPr>
        </p:nvSpPr>
        <p:spPr>
          <a:xfrm>
            <a:off x="468313" y="195263"/>
            <a:ext cx="7704087" cy="936327"/>
          </a:xfrm>
          <a:prstGeom prst="rect">
            <a:avLst/>
          </a:prstGeom>
        </p:spPr>
        <p:txBody>
          <a:bodyPr/>
          <a:lstStyle>
            <a:lvl1pPr marL="0" indent="0">
              <a:buNone/>
              <a:defRPr sz="3000" b="1" i="0" spc="60" baseline="0">
                <a:solidFill>
                  <a:srgbClr val="00A1CD"/>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Conclusie / trends / …</a:t>
            </a:r>
            <a:endParaRPr lang="nl-NL" dirty="0"/>
          </a:p>
        </p:txBody>
      </p:sp>
    </p:spTree>
    <p:extLst>
      <p:ext uri="{BB962C8B-B14F-4D97-AF65-F5344CB8AC3E}">
        <p14:creationId xmlns:p14="http://schemas.microsoft.com/office/powerpoint/2010/main" val="409682495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Einde_NL">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2"/>
          <a:stretch>
            <a:fillRect/>
          </a:stretch>
        </p:blipFill>
        <p:spPr>
          <a:xfrm>
            <a:off x="3852914" y="1028651"/>
            <a:ext cx="1431167" cy="2198935"/>
          </a:xfrm>
          <a:prstGeom prst="rect">
            <a:avLst/>
          </a:prstGeom>
        </p:spPr>
      </p:pic>
      <p:pic>
        <p:nvPicPr>
          <p:cNvPr id="5" name="Afbeelding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4300" y="3672000"/>
            <a:ext cx="7166794" cy="842312"/>
          </a:xfrm>
          <a:prstGeom prst="rect">
            <a:avLst/>
          </a:prstGeom>
        </p:spPr>
      </p:pic>
    </p:spTree>
    <p:extLst>
      <p:ext uri="{BB962C8B-B14F-4D97-AF65-F5344CB8AC3E}">
        <p14:creationId xmlns:p14="http://schemas.microsoft.com/office/powerpoint/2010/main" val="50158381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Einde_UK">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2"/>
          <a:stretch>
            <a:fillRect/>
          </a:stretch>
        </p:blipFill>
        <p:spPr>
          <a:xfrm>
            <a:off x="3852914" y="1028651"/>
            <a:ext cx="1431167" cy="2198935"/>
          </a:xfrm>
          <a:prstGeom prst="rect">
            <a:avLst/>
          </a:prstGeom>
        </p:spPr>
      </p:pic>
      <p:pic>
        <p:nvPicPr>
          <p:cNvPr id="5" name="Afbeelding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6735" y="3672000"/>
            <a:ext cx="7167542" cy="842400"/>
          </a:xfrm>
          <a:prstGeom prst="rect">
            <a:avLst/>
          </a:prstGeom>
        </p:spPr>
      </p:pic>
    </p:spTree>
    <p:extLst>
      <p:ext uri="{BB962C8B-B14F-4D97-AF65-F5344CB8AC3E}">
        <p14:creationId xmlns:p14="http://schemas.microsoft.com/office/powerpoint/2010/main" val="33086337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2">
    <p:spTree>
      <p:nvGrpSpPr>
        <p:cNvPr id="1" name=""/>
        <p:cNvGrpSpPr/>
        <p:nvPr/>
      </p:nvGrpSpPr>
      <p:grpSpPr>
        <a:xfrm>
          <a:off x="0" y="0"/>
          <a:ext cx="0" cy="0"/>
          <a:chOff x="0" y="0"/>
          <a:chExt cx="0" cy="0"/>
        </a:xfrm>
      </p:grpSpPr>
      <p:sp>
        <p:nvSpPr>
          <p:cNvPr id="5" name="Rechthoek 4"/>
          <p:cNvSpPr/>
          <p:nvPr userDrawn="1"/>
        </p:nvSpPr>
        <p:spPr>
          <a:xfrm>
            <a:off x="8890224" y="0"/>
            <a:ext cx="253776" cy="5143500"/>
          </a:xfrm>
          <a:prstGeom prst="rect">
            <a:avLst/>
          </a:prstGeom>
          <a:solidFill>
            <a:srgbClr val="00A1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pic>
        <p:nvPicPr>
          <p:cNvPr id="6" name="Afbeelding 5"/>
          <p:cNvPicPr>
            <a:picLocks noChangeAspect="1"/>
          </p:cNvPicPr>
          <p:nvPr userDrawn="1"/>
        </p:nvPicPr>
        <p:blipFill rotWithShape="1">
          <a:blip r:embed="rId2" cstate="print">
            <a:extLst>
              <a:ext uri="{28A0092B-C50C-407E-A947-70E740481C1C}">
                <a14:useLocalDpi xmlns:a14="http://schemas.microsoft.com/office/drawing/2010/main" val="0"/>
              </a:ext>
            </a:extLst>
          </a:blip>
          <a:srcRect l="1735" t="2279" r="85717" b="67123"/>
          <a:stretch/>
        </p:blipFill>
        <p:spPr>
          <a:xfrm>
            <a:off x="355278" y="121024"/>
            <a:ext cx="1511243" cy="2072915"/>
          </a:xfrm>
          <a:prstGeom prst="rect">
            <a:avLst/>
          </a:prstGeom>
        </p:spPr>
      </p:pic>
      <p:sp>
        <p:nvSpPr>
          <p:cNvPr id="9" name="Tijdelijke aanduiding voor tekst 6"/>
          <p:cNvSpPr>
            <a:spLocks noGrp="1"/>
          </p:cNvSpPr>
          <p:nvPr>
            <p:ph type="body" sz="quarter" idx="12" hasCustomPrompt="1"/>
          </p:nvPr>
        </p:nvSpPr>
        <p:spPr>
          <a:xfrm>
            <a:off x="539552" y="4227934"/>
            <a:ext cx="7992690" cy="288032"/>
          </a:xfrm>
          <a:prstGeom prst="rect">
            <a:avLst/>
          </a:prstGeom>
        </p:spPr>
        <p:txBody>
          <a:bodyPr lIns="0"/>
          <a:lstStyle>
            <a:lvl1pPr marL="0" indent="0">
              <a:spcBef>
                <a:spcPts val="0"/>
              </a:spcBef>
              <a:buNone/>
              <a:defRPr lang="nl-NL" sz="1600" b="0" kern="1200" spc="40" baseline="0" dirty="0">
                <a:solidFill>
                  <a:srgbClr val="271D6C"/>
                </a:solidFill>
                <a:latin typeface="Calibri"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Naam auteur</a:t>
            </a:r>
          </a:p>
        </p:txBody>
      </p:sp>
      <p:sp>
        <p:nvSpPr>
          <p:cNvPr id="10" name="Tijdelijke aanduiding voor tekst 6"/>
          <p:cNvSpPr>
            <a:spLocks noGrp="1"/>
          </p:cNvSpPr>
          <p:nvPr>
            <p:ph type="body" sz="quarter" idx="13" hasCustomPrompt="1"/>
          </p:nvPr>
        </p:nvSpPr>
        <p:spPr>
          <a:xfrm>
            <a:off x="539552" y="4515966"/>
            <a:ext cx="7992690" cy="288032"/>
          </a:xfrm>
          <a:prstGeom prst="rect">
            <a:avLst/>
          </a:prstGeom>
        </p:spPr>
        <p:txBody>
          <a:bodyPr lIns="0"/>
          <a:lstStyle>
            <a:lvl1pPr marL="0" indent="0">
              <a:spcBef>
                <a:spcPts val="0"/>
              </a:spcBef>
              <a:buNone/>
              <a:defRPr lang="nl-NL" sz="1600" b="0" kern="1200" spc="40" baseline="0" dirty="0">
                <a:solidFill>
                  <a:srgbClr val="271D6C"/>
                </a:solidFill>
                <a:latin typeface="Calibri"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Optioneel datum</a:t>
            </a:r>
            <a:endParaRPr lang="nl-NL" dirty="0"/>
          </a:p>
        </p:txBody>
      </p:sp>
      <p:sp>
        <p:nvSpPr>
          <p:cNvPr id="11" name="Tijdelijke aanduiding voor tekst 6"/>
          <p:cNvSpPr>
            <a:spLocks noGrp="1"/>
          </p:cNvSpPr>
          <p:nvPr>
            <p:ph type="body" sz="quarter" idx="14" hasCustomPrompt="1"/>
          </p:nvPr>
        </p:nvSpPr>
        <p:spPr>
          <a:xfrm>
            <a:off x="539552" y="2283718"/>
            <a:ext cx="7992690" cy="1025897"/>
          </a:xfrm>
          <a:prstGeom prst="rect">
            <a:avLst/>
          </a:prstGeom>
        </p:spPr>
        <p:txBody>
          <a:bodyPr lIns="0"/>
          <a:lstStyle>
            <a:lvl1pPr marL="0" indent="0">
              <a:spcBef>
                <a:spcPts val="0"/>
              </a:spcBef>
              <a:buNone/>
              <a:defRPr lang="nl-NL" sz="3000" b="1" kern="1200" spc="60" baseline="0" dirty="0">
                <a:solidFill>
                  <a:srgbClr val="271D6C"/>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Titel</a:t>
            </a:r>
          </a:p>
          <a:p>
            <a:pPr lvl="0"/>
            <a:r>
              <a:rPr lang="nl-NL" dirty="0" smtClean="0"/>
              <a:t>regel2</a:t>
            </a:r>
            <a:endParaRPr lang="nl-NL" dirty="0"/>
          </a:p>
        </p:txBody>
      </p:sp>
      <p:sp>
        <p:nvSpPr>
          <p:cNvPr id="12" name="Tijdelijke aanduiding voor tekst 6"/>
          <p:cNvSpPr>
            <a:spLocks noGrp="1"/>
          </p:cNvSpPr>
          <p:nvPr>
            <p:ph type="body" sz="quarter" idx="15" hasCustomPrompt="1"/>
          </p:nvPr>
        </p:nvSpPr>
        <p:spPr>
          <a:xfrm>
            <a:off x="539552" y="3363838"/>
            <a:ext cx="7992690" cy="792088"/>
          </a:xfrm>
          <a:prstGeom prst="rect">
            <a:avLst/>
          </a:prstGeom>
        </p:spPr>
        <p:txBody>
          <a:bodyPr lIns="0"/>
          <a:lstStyle>
            <a:lvl1pPr marL="0" indent="0">
              <a:spcBef>
                <a:spcPts val="0"/>
              </a:spcBef>
              <a:buNone/>
              <a:defRPr lang="nl-NL" sz="2400" b="0" kern="1200" spc="40" baseline="0" dirty="0">
                <a:solidFill>
                  <a:srgbClr val="00A1CD"/>
                </a:solidFill>
                <a:latin typeface="Calibri"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Titel</a:t>
            </a:r>
          </a:p>
          <a:p>
            <a:pPr lvl="0"/>
            <a:r>
              <a:rPr lang="nl-NL" dirty="0" smtClean="0"/>
              <a:t>regel2</a:t>
            </a:r>
            <a:endParaRPr lang="nl-NL" dirty="0"/>
          </a:p>
        </p:txBody>
      </p:sp>
    </p:spTree>
    <p:extLst>
      <p:ext uri="{BB962C8B-B14F-4D97-AF65-F5344CB8AC3E}">
        <p14:creationId xmlns:p14="http://schemas.microsoft.com/office/powerpoint/2010/main" val="307412537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oud1">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nchor="ctr"/>
          <a:lstStyle/>
          <a:p>
            <a:pPr algn="ctr"/>
            <a:fld id="{845CA951-4815-4987-9CD6-BB5D6648C0B5}" type="slidenum">
              <a:rPr lang="nl-NL" sz="1200" smtClean="0"/>
              <a:pPr algn="ctr"/>
              <a:t>‹nr.›</a:t>
            </a:fld>
            <a:endParaRPr lang="nl-NL" sz="1200" dirty="0"/>
          </a:p>
        </p:txBody>
      </p:sp>
      <p:sp>
        <p:nvSpPr>
          <p:cNvPr id="10" name="Tijdelijke aanduiding voor tekst 9"/>
          <p:cNvSpPr>
            <a:spLocks noGrp="1"/>
          </p:cNvSpPr>
          <p:nvPr>
            <p:ph type="body" sz="quarter" idx="11" hasCustomPrompt="1"/>
          </p:nvPr>
        </p:nvSpPr>
        <p:spPr>
          <a:xfrm>
            <a:off x="467544" y="1059582"/>
            <a:ext cx="7776864" cy="936104"/>
          </a:xfrm>
          <a:prstGeom prst="rect">
            <a:avLst/>
          </a:prstGeom>
        </p:spPr>
        <p:txBody>
          <a:bodyPr>
            <a:normAutofit/>
          </a:bodyPr>
          <a:lstStyle>
            <a:lvl1pPr marL="0" indent="0">
              <a:buNone/>
              <a:defRPr sz="2400" spc="40" baseline="0">
                <a:solidFill>
                  <a:srgbClr val="271D6C"/>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Tekst</a:t>
            </a:r>
          </a:p>
        </p:txBody>
      </p:sp>
      <p:sp>
        <p:nvSpPr>
          <p:cNvPr id="12" name="Tijdelijke aanduiding voor tekst 9"/>
          <p:cNvSpPr>
            <a:spLocks noGrp="1"/>
          </p:cNvSpPr>
          <p:nvPr>
            <p:ph type="body" sz="quarter" idx="13" hasCustomPrompt="1"/>
          </p:nvPr>
        </p:nvSpPr>
        <p:spPr>
          <a:xfrm>
            <a:off x="467544" y="2211710"/>
            <a:ext cx="7776864" cy="2448272"/>
          </a:xfrm>
          <a:prstGeom prst="rect">
            <a:avLst/>
          </a:prstGeom>
        </p:spPr>
        <p:txBody>
          <a:bodyPr>
            <a:normAutofit/>
          </a:bodyPr>
          <a:lstStyle>
            <a:lvl1pPr marL="0" indent="0">
              <a:buNone/>
              <a:defRPr sz="2400" spc="40" baseline="0">
                <a:solidFill>
                  <a:srgbClr val="271D6C"/>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Tekst</a:t>
            </a:r>
          </a:p>
        </p:txBody>
      </p:sp>
      <p:sp>
        <p:nvSpPr>
          <p:cNvPr id="13" name="Tijdelijke aanduiding voor tekst 9"/>
          <p:cNvSpPr>
            <a:spLocks noGrp="1"/>
          </p:cNvSpPr>
          <p:nvPr>
            <p:ph type="body" sz="quarter" idx="14" hasCustomPrompt="1"/>
          </p:nvPr>
        </p:nvSpPr>
        <p:spPr>
          <a:xfrm>
            <a:off x="467544" y="339502"/>
            <a:ext cx="7776864" cy="576064"/>
          </a:xfrm>
          <a:prstGeom prst="rect">
            <a:avLst/>
          </a:prstGeom>
        </p:spPr>
        <p:txBody>
          <a:bodyPr/>
          <a:lstStyle>
            <a:lvl1pPr marL="0" indent="0">
              <a:buNone/>
              <a:defRPr sz="3000" b="1" i="0" spc="60" baseline="0">
                <a:solidFill>
                  <a:srgbClr val="00A1CD"/>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Titel</a:t>
            </a:r>
          </a:p>
        </p:txBody>
      </p:sp>
    </p:spTree>
    <p:extLst>
      <p:ext uri="{BB962C8B-B14F-4D97-AF65-F5344CB8AC3E}">
        <p14:creationId xmlns:p14="http://schemas.microsoft.com/office/powerpoint/2010/main" val="30870495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oud2">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lstStyle/>
          <a:p>
            <a:pPr algn="ctr"/>
            <a:fld id="{845CA951-4815-4987-9CD6-BB5D6648C0B5}" type="slidenum">
              <a:rPr lang="nl-NL" sz="1200" smtClean="0"/>
              <a:pPr algn="ctr"/>
              <a:t>‹nr.›</a:t>
            </a:fld>
            <a:endParaRPr lang="nl-NL" sz="1200" dirty="0"/>
          </a:p>
        </p:txBody>
      </p:sp>
      <p:sp>
        <p:nvSpPr>
          <p:cNvPr id="10" name="Tijdelijke aanduiding voor tekst 9"/>
          <p:cNvSpPr>
            <a:spLocks noGrp="1"/>
          </p:cNvSpPr>
          <p:nvPr>
            <p:ph type="body" sz="quarter" idx="11" hasCustomPrompt="1"/>
          </p:nvPr>
        </p:nvSpPr>
        <p:spPr>
          <a:xfrm>
            <a:off x="467544" y="1563638"/>
            <a:ext cx="7632848" cy="3096344"/>
          </a:xfrm>
          <a:prstGeom prst="rect">
            <a:avLst/>
          </a:prstGeom>
        </p:spPr>
        <p:txBody>
          <a:bodyPr>
            <a:normAutofit/>
          </a:bodyPr>
          <a:lstStyle>
            <a:lvl1pPr marL="0" indent="0">
              <a:buNone/>
              <a:defRPr sz="2400" spc="40" baseline="0">
                <a:solidFill>
                  <a:srgbClr val="271D6C"/>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Tekst</a:t>
            </a:r>
          </a:p>
        </p:txBody>
      </p:sp>
      <p:sp>
        <p:nvSpPr>
          <p:cNvPr id="13" name="Tijdelijke aanduiding voor tekst 9"/>
          <p:cNvSpPr>
            <a:spLocks noGrp="1"/>
          </p:cNvSpPr>
          <p:nvPr>
            <p:ph type="body" sz="quarter" idx="14" hasCustomPrompt="1"/>
          </p:nvPr>
        </p:nvSpPr>
        <p:spPr>
          <a:xfrm>
            <a:off x="467544" y="339502"/>
            <a:ext cx="7632848" cy="1080120"/>
          </a:xfrm>
          <a:prstGeom prst="rect">
            <a:avLst/>
          </a:prstGeom>
        </p:spPr>
        <p:txBody>
          <a:bodyPr/>
          <a:lstStyle>
            <a:lvl1pPr marL="0" indent="0">
              <a:buNone/>
              <a:defRPr sz="3000" b="1" i="0" spc="60" baseline="0">
                <a:solidFill>
                  <a:srgbClr val="00A1CD"/>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Titel over 2 regels</a:t>
            </a:r>
          </a:p>
          <a:p>
            <a:pPr lvl="0"/>
            <a:r>
              <a:rPr lang="nl-NL" dirty="0" err="1" smtClean="0"/>
              <a:t>Calibri</a:t>
            </a:r>
            <a:r>
              <a:rPr lang="nl-NL" dirty="0" smtClean="0"/>
              <a:t> </a:t>
            </a:r>
            <a:r>
              <a:rPr lang="nl-NL" dirty="0" err="1" smtClean="0"/>
              <a:t>bold</a:t>
            </a:r>
            <a:r>
              <a:rPr lang="nl-NL" dirty="0" smtClean="0"/>
              <a:t> 30</a:t>
            </a:r>
          </a:p>
        </p:txBody>
      </p:sp>
    </p:spTree>
    <p:extLst>
      <p:ext uri="{BB962C8B-B14F-4D97-AF65-F5344CB8AC3E}">
        <p14:creationId xmlns:p14="http://schemas.microsoft.com/office/powerpoint/2010/main" val="13893835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oud3">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lstStyle/>
          <a:p>
            <a:pPr algn="ctr"/>
            <a:fld id="{845CA951-4815-4987-9CD6-BB5D6648C0B5}" type="slidenum">
              <a:rPr lang="nl-NL" sz="1200" smtClean="0"/>
              <a:pPr algn="ctr"/>
              <a:t>‹nr.›</a:t>
            </a:fld>
            <a:endParaRPr lang="nl-NL" sz="1200" dirty="0"/>
          </a:p>
        </p:txBody>
      </p:sp>
      <p:sp>
        <p:nvSpPr>
          <p:cNvPr id="10" name="Tijdelijke aanduiding voor tekst 9"/>
          <p:cNvSpPr>
            <a:spLocks noGrp="1"/>
          </p:cNvSpPr>
          <p:nvPr>
            <p:ph type="body" sz="quarter" idx="11" hasCustomPrompt="1"/>
          </p:nvPr>
        </p:nvSpPr>
        <p:spPr>
          <a:xfrm>
            <a:off x="467544" y="987574"/>
            <a:ext cx="7632848" cy="3672408"/>
          </a:xfrm>
          <a:prstGeom prst="rect">
            <a:avLst/>
          </a:prstGeom>
        </p:spPr>
        <p:txBody>
          <a:bodyPr>
            <a:normAutofit/>
          </a:bodyPr>
          <a:lstStyle>
            <a:lvl1pPr marL="0" indent="0">
              <a:buNone/>
              <a:defRPr sz="2400" spc="40" baseline="0">
                <a:solidFill>
                  <a:srgbClr val="271D6C"/>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Tekst</a:t>
            </a:r>
          </a:p>
        </p:txBody>
      </p:sp>
      <p:sp>
        <p:nvSpPr>
          <p:cNvPr id="13" name="Tijdelijke aanduiding voor tekst 9"/>
          <p:cNvSpPr>
            <a:spLocks noGrp="1"/>
          </p:cNvSpPr>
          <p:nvPr>
            <p:ph type="body" sz="quarter" idx="14" hasCustomPrompt="1"/>
          </p:nvPr>
        </p:nvSpPr>
        <p:spPr>
          <a:xfrm>
            <a:off x="467544" y="339502"/>
            <a:ext cx="7632848" cy="504056"/>
          </a:xfrm>
          <a:prstGeom prst="rect">
            <a:avLst/>
          </a:prstGeom>
        </p:spPr>
        <p:txBody>
          <a:bodyPr/>
          <a:lstStyle>
            <a:lvl1pPr marL="0" indent="0">
              <a:buNone/>
              <a:defRPr sz="3000" b="1" i="0" spc="60" baseline="0">
                <a:solidFill>
                  <a:srgbClr val="00A1CD"/>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Titel 1 regel</a:t>
            </a:r>
          </a:p>
        </p:txBody>
      </p:sp>
    </p:spTree>
    <p:extLst>
      <p:ext uri="{BB962C8B-B14F-4D97-AF65-F5344CB8AC3E}">
        <p14:creationId xmlns:p14="http://schemas.microsoft.com/office/powerpoint/2010/main" val="221898547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oofdstuktitel blauw">
    <p:spTree>
      <p:nvGrpSpPr>
        <p:cNvPr id="1" name=""/>
        <p:cNvGrpSpPr/>
        <p:nvPr/>
      </p:nvGrpSpPr>
      <p:grpSpPr>
        <a:xfrm>
          <a:off x="0" y="0"/>
          <a:ext cx="0" cy="0"/>
          <a:chOff x="0" y="0"/>
          <a:chExt cx="0" cy="0"/>
        </a:xfrm>
      </p:grpSpPr>
      <p:sp>
        <p:nvSpPr>
          <p:cNvPr id="4" name="Rechthoek 3"/>
          <p:cNvSpPr/>
          <p:nvPr userDrawn="1"/>
        </p:nvSpPr>
        <p:spPr>
          <a:xfrm>
            <a:off x="-3398" y="0"/>
            <a:ext cx="9144000" cy="5143500"/>
          </a:xfrm>
          <a:prstGeom prst="rect">
            <a:avLst/>
          </a:prstGeom>
          <a:solidFill>
            <a:srgbClr val="00A1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5" name="Rechthoek 4"/>
          <p:cNvSpPr/>
          <p:nvPr userDrawn="1"/>
        </p:nvSpPr>
        <p:spPr>
          <a:xfrm>
            <a:off x="8890224" y="0"/>
            <a:ext cx="253776"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00494" y="4049744"/>
            <a:ext cx="589730" cy="546416"/>
          </a:xfrm>
          <a:prstGeom prst="rect">
            <a:avLst/>
          </a:prstGeom>
        </p:spPr>
      </p:pic>
      <p:sp>
        <p:nvSpPr>
          <p:cNvPr id="7" name="Tijdelijke aanduiding voor dianummer 5"/>
          <p:cNvSpPr>
            <a:spLocks noGrp="1"/>
          </p:cNvSpPr>
          <p:nvPr>
            <p:ph type="sldNum" sz="quarter" idx="12"/>
          </p:nvPr>
        </p:nvSpPr>
        <p:spPr>
          <a:xfrm>
            <a:off x="8300494" y="4708252"/>
            <a:ext cx="589730" cy="324000"/>
          </a:xfrm>
          <a:prstGeom prst="rect">
            <a:avLst/>
          </a:prstGeom>
        </p:spPr>
        <p:txBody>
          <a:bodyPr/>
          <a:lstStyle/>
          <a:p>
            <a:pPr algn="ctr"/>
            <a:fld id="{845CA951-4815-4987-9CD6-BB5D6648C0B5}" type="slidenum">
              <a:rPr lang="nl-NL" sz="1200">
                <a:solidFill>
                  <a:schemeClr val="bg1"/>
                </a:solidFill>
              </a:rPr>
              <a:pPr algn="ctr"/>
              <a:t>‹nr.›</a:t>
            </a:fld>
            <a:endParaRPr lang="nl-NL" sz="1200" dirty="0">
              <a:solidFill>
                <a:schemeClr val="bg1"/>
              </a:solidFill>
            </a:endParaRPr>
          </a:p>
        </p:txBody>
      </p:sp>
      <p:sp>
        <p:nvSpPr>
          <p:cNvPr id="10" name="Titel 1"/>
          <p:cNvSpPr>
            <a:spLocks noGrp="1"/>
          </p:cNvSpPr>
          <p:nvPr>
            <p:ph type="title" hasCustomPrompt="1"/>
          </p:nvPr>
        </p:nvSpPr>
        <p:spPr>
          <a:xfrm>
            <a:off x="611560" y="2006575"/>
            <a:ext cx="7776863" cy="565175"/>
          </a:xfrm>
          <a:prstGeom prst="rect">
            <a:avLst/>
          </a:prstGeom>
        </p:spPr>
        <p:txBody>
          <a:bodyPr/>
          <a:lstStyle>
            <a:lvl1pPr algn="l">
              <a:defRPr lang="nl-NL" sz="3000" b="1" kern="1200" spc="60" baseline="0" dirty="0">
                <a:solidFill>
                  <a:schemeClr val="bg1"/>
                </a:solidFill>
                <a:latin typeface="+mn-lt"/>
                <a:ea typeface="+mn-ea"/>
                <a:cs typeface="+mn-cs"/>
              </a:defRPr>
            </a:lvl1pPr>
          </a:lstStyle>
          <a:p>
            <a:r>
              <a:rPr lang="nl-NL" sz="3000" b="1" dirty="0" smtClean="0">
                <a:solidFill>
                  <a:schemeClr val="bg1"/>
                </a:solidFill>
              </a:rPr>
              <a:t>Hoofdstuk titel</a:t>
            </a:r>
            <a:endParaRPr lang="nl-NL" sz="3000" b="1" dirty="0">
              <a:solidFill>
                <a:schemeClr val="bg1"/>
              </a:solidFill>
            </a:endParaRPr>
          </a:p>
        </p:txBody>
      </p:sp>
    </p:spTree>
    <p:extLst>
      <p:ext uri="{BB962C8B-B14F-4D97-AF65-F5344CB8AC3E}">
        <p14:creationId xmlns:p14="http://schemas.microsoft.com/office/powerpoint/2010/main" val="26582466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psomming streep">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lstStyle/>
          <a:p>
            <a:pPr algn="ctr"/>
            <a:fld id="{845CA951-4815-4987-9CD6-BB5D6648C0B5}" type="slidenum">
              <a:rPr lang="nl-NL" sz="1200" smtClean="0"/>
              <a:pPr algn="ctr"/>
              <a:t>‹nr.›</a:t>
            </a:fld>
            <a:endParaRPr lang="nl-NL" sz="1200" dirty="0"/>
          </a:p>
        </p:txBody>
      </p:sp>
      <p:sp>
        <p:nvSpPr>
          <p:cNvPr id="9" name="Tijdelijke aanduiding voor tekst 8"/>
          <p:cNvSpPr>
            <a:spLocks noGrp="1"/>
          </p:cNvSpPr>
          <p:nvPr>
            <p:ph type="body" sz="quarter" idx="11" hasCustomPrompt="1"/>
          </p:nvPr>
        </p:nvSpPr>
        <p:spPr>
          <a:xfrm>
            <a:off x="468313" y="1203598"/>
            <a:ext cx="7632079" cy="3455715"/>
          </a:xfrm>
          <a:prstGeom prst="rect">
            <a:avLst/>
          </a:prstGeom>
        </p:spPr>
        <p:txBody>
          <a:bodyPr/>
          <a:lstStyle>
            <a:lvl1pPr marL="342900" indent="-342900">
              <a:buFont typeface="Calibri" pitchFamily="34" charset="0"/>
              <a:buChar char="─"/>
              <a:defRPr sz="2400" spc="40" baseline="0">
                <a:solidFill>
                  <a:srgbClr val="271D6C"/>
                </a:solidFill>
                <a:latin typeface="Calibri" pitchFamily="34" charset="0"/>
              </a:defRPr>
            </a:lvl1pPr>
            <a:lvl2pPr marL="742950" indent="-285750">
              <a:buFont typeface="Calibri" pitchFamily="34" charset="0"/>
              <a:buChar char="-"/>
              <a:defRPr sz="2400" baseline="0">
                <a:solidFill>
                  <a:srgbClr val="271D6C"/>
                </a:solidFill>
                <a:latin typeface="Calibri" pitchFamily="34" charset="0"/>
              </a:defRPr>
            </a:lvl2pPr>
            <a:lvl3pPr marL="1143000" indent="-228600">
              <a:buFont typeface="Calibri" pitchFamily="34" charset="0"/>
              <a:buChar char="-"/>
              <a:defRPr sz="2400" baseline="0">
                <a:solidFill>
                  <a:srgbClr val="271D6C"/>
                </a:solidFill>
                <a:latin typeface="Calibri" pitchFamily="34" charset="0"/>
              </a:defRPr>
            </a:lvl3pPr>
            <a:lvl4pPr marL="1600200" indent="-228600">
              <a:buFont typeface="Calibri" pitchFamily="34" charset="0"/>
              <a:buChar char="-"/>
              <a:defRPr sz="2400" baseline="0">
                <a:solidFill>
                  <a:srgbClr val="271D6C"/>
                </a:solidFill>
                <a:latin typeface="Calibri" pitchFamily="34" charset="0"/>
              </a:defRPr>
            </a:lvl4pPr>
            <a:lvl5pPr marL="2057400" indent="-228600">
              <a:buFont typeface="Calibri" pitchFamily="34" charset="0"/>
              <a:buChar char="-"/>
              <a:defRPr sz="2400" baseline="0">
                <a:solidFill>
                  <a:srgbClr val="271D6C"/>
                </a:solidFill>
                <a:latin typeface="Calibri" pitchFamily="34" charset="0"/>
              </a:defRPr>
            </a:lvl5pPr>
          </a:lstStyle>
          <a:p>
            <a:pPr lvl="0"/>
            <a:r>
              <a:rPr lang="nl-NL" sz="2400" dirty="0" smtClean="0">
                <a:solidFill>
                  <a:srgbClr val="271D6C"/>
                </a:solidFill>
              </a:rPr>
              <a:t>Opsomming tekst</a:t>
            </a:r>
          </a:p>
        </p:txBody>
      </p:sp>
      <p:sp>
        <p:nvSpPr>
          <p:cNvPr id="6" name="Tijdelijke aanduiding voor tekst 9"/>
          <p:cNvSpPr>
            <a:spLocks noGrp="1"/>
          </p:cNvSpPr>
          <p:nvPr>
            <p:ph type="body" sz="quarter" idx="14" hasCustomPrompt="1"/>
          </p:nvPr>
        </p:nvSpPr>
        <p:spPr>
          <a:xfrm>
            <a:off x="467544" y="339502"/>
            <a:ext cx="7632848" cy="576064"/>
          </a:xfrm>
          <a:prstGeom prst="rect">
            <a:avLst/>
          </a:prstGeom>
        </p:spPr>
        <p:txBody>
          <a:bodyPr/>
          <a:lstStyle>
            <a:lvl1pPr marL="0" indent="0">
              <a:buNone/>
              <a:defRPr sz="3000" b="1" i="0" spc="60" baseline="0">
                <a:solidFill>
                  <a:srgbClr val="00A1CD"/>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Titel</a:t>
            </a:r>
          </a:p>
        </p:txBody>
      </p:sp>
    </p:spTree>
    <p:extLst>
      <p:ext uri="{BB962C8B-B14F-4D97-AF65-F5344CB8AC3E}">
        <p14:creationId xmlns:p14="http://schemas.microsoft.com/office/powerpoint/2010/main" val="323739990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psomming nummering">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lstStyle/>
          <a:p>
            <a:pPr algn="ctr"/>
            <a:fld id="{845CA951-4815-4987-9CD6-BB5D6648C0B5}" type="slidenum">
              <a:rPr lang="nl-NL" sz="1200" smtClean="0"/>
              <a:pPr algn="ctr"/>
              <a:t>‹nr.›</a:t>
            </a:fld>
            <a:endParaRPr lang="nl-NL" sz="1200" dirty="0"/>
          </a:p>
        </p:txBody>
      </p:sp>
      <p:sp>
        <p:nvSpPr>
          <p:cNvPr id="9" name="Tijdelijke aanduiding voor tekst 8"/>
          <p:cNvSpPr>
            <a:spLocks noGrp="1"/>
          </p:cNvSpPr>
          <p:nvPr>
            <p:ph type="body" sz="quarter" idx="11" hasCustomPrompt="1"/>
          </p:nvPr>
        </p:nvSpPr>
        <p:spPr>
          <a:xfrm>
            <a:off x="468313" y="1203599"/>
            <a:ext cx="7632079" cy="3455714"/>
          </a:xfrm>
          <a:prstGeom prst="rect">
            <a:avLst/>
          </a:prstGeom>
        </p:spPr>
        <p:txBody>
          <a:bodyPr/>
          <a:lstStyle>
            <a:lvl1pPr marL="457200" indent="-457200">
              <a:buFont typeface="+mj-lt"/>
              <a:buAutoNum type="arabicPeriod"/>
              <a:defRPr sz="2400" spc="40" baseline="0">
                <a:solidFill>
                  <a:srgbClr val="271D6C"/>
                </a:solidFill>
                <a:latin typeface="Calibri" pitchFamily="34" charset="0"/>
              </a:defRPr>
            </a:lvl1pPr>
            <a:lvl2pPr marL="742950" indent="-285750">
              <a:buFont typeface="Calibri" pitchFamily="34" charset="0"/>
              <a:buChar char="-"/>
              <a:defRPr sz="2400" baseline="0">
                <a:solidFill>
                  <a:srgbClr val="271D6C"/>
                </a:solidFill>
                <a:latin typeface="Calibri" pitchFamily="34" charset="0"/>
              </a:defRPr>
            </a:lvl2pPr>
            <a:lvl3pPr marL="1143000" indent="-228600">
              <a:buFont typeface="Calibri" pitchFamily="34" charset="0"/>
              <a:buChar char="-"/>
              <a:defRPr sz="2400" baseline="0">
                <a:solidFill>
                  <a:srgbClr val="271D6C"/>
                </a:solidFill>
                <a:latin typeface="Calibri" pitchFamily="34" charset="0"/>
              </a:defRPr>
            </a:lvl3pPr>
            <a:lvl4pPr marL="1600200" indent="-228600">
              <a:buFont typeface="Calibri" pitchFamily="34" charset="0"/>
              <a:buChar char="-"/>
              <a:defRPr sz="2400" baseline="0">
                <a:solidFill>
                  <a:srgbClr val="271D6C"/>
                </a:solidFill>
                <a:latin typeface="Calibri" pitchFamily="34" charset="0"/>
              </a:defRPr>
            </a:lvl4pPr>
            <a:lvl5pPr marL="2057400" indent="-228600">
              <a:buFont typeface="Calibri" pitchFamily="34" charset="0"/>
              <a:buChar char="-"/>
              <a:defRPr sz="2400" baseline="0">
                <a:solidFill>
                  <a:srgbClr val="271D6C"/>
                </a:solidFill>
                <a:latin typeface="Calibri" pitchFamily="34" charset="0"/>
              </a:defRPr>
            </a:lvl5pPr>
          </a:lstStyle>
          <a:p>
            <a:pPr lvl="0"/>
            <a:r>
              <a:rPr lang="nl-NL" sz="2400" dirty="0" smtClean="0">
                <a:solidFill>
                  <a:srgbClr val="271D6C"/>
                </a:solidFill>
              </a:rPr>
              <a:t>Opsomming met nummering</a:t>
            </a:r>
          </a:p>
        </p:txBody>
      </p:sp>
      <p:sp>
        <p:nvSpPr>
          <p:cNvPr id="7" name="Tijdelijke aanduiding voor tekst 9"/>
          <p:cNvSpPr>
            <a:spLocks noGrp="1"/>
          </p:cNvSpPr>
          <p:nvPr>
            <p:ph type="body" sz="quarter" idx="14" hasCustomPrompt="1"/>
          </p:nvPr>
        </p:nvSpPr>
        <p:spPr>
          <a:xfrm>
            <a:off x="467544" y="339502"/>
            <a:ext cx="7632848" cy="576064"/>
          </a:xfrm>
          <a:prstGeom prst="rect">
            <a:avLst/>
          </a:prstGeom>
        </p:spPr>
        <p:txBody>
          <a:bodyPr/>
          <a:lstStyle>
            <a:lvl1pPr marL="0" indent="0">
              <a:buNone/>
              <a:defRPr sz="3000" b="1" i="0" spc="60" baseline="0">
                <a:solidFill>
                  <a:srgbClr val="00A1CD"/>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Titel</a:t>
            </a:r>
          </a:p>
        </p:txBody>
      </p:sp>
    </p:spTree>
    <p:extLst>
      <p:ext uri="{BB962C8B-B14F-4D97-AF65-F5344CB8AC3E}">
        <p14:creationId xmlns:p14="http://schemas.microsoft.com/office/powerpoint/2010/main" val="17612116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nclusie blauw">
    <p:spTree>
      <p:nvGrpSpPr>
        <p:cNvPr id="1" name=""/>
        <p:cNvGrpSpPr/>
        <p:nvPr/>
      </p:nvGrpSpPr>
      <p:grpSpPr>
        <a:xfrm>
          <a:off x="0" y="0"/>
          <a:ext cx="0" cy="0"/>
          <a:chOff x="0" y="0"/>
          <a:chExt cx="0" cy="0"/>
        </a:xfrm>
      </p:grpSpPr>
      <p:sp>
        <p:nvSpPr>
          <p:cNvPr id="4" name="Rechthoek 3"/>
          <p:cNvSpPr/>
          <p:nvPr userDrawn="1"/>
        </p:nvSpPr>
        <p:spPr>
          <a:xfrm>
            <a:off x="0" y="0"/>
            <a:ext cx="9144000" cy="5143500"/>
          </a:xfrm>
          <a:prstGeom prst="rect">
            <a:avLst/>
          </a:prstGeom>
          <a:solidFill>
            <a:srgbClr val="00A1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dirty="0"/>
          </a:p>
        </p:txBody>
      </p:sp>
      <p:sp>
        <p:nvSpPr>
          <p:cNvPr id="5" name="Rechthoek 4"/>
          <p:cNvSpPr/>
          <p:nvPr userDrawn="1"/>
        </p:nvSpPr>
        <p:spPr>
          <a:xfrm>
            <a:off x="8890224" y="0"/>
            <a:ext cx="253776"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00494" y="4049744"/>
            <a:ext cx="589730" cy="546416"/>
          </a:xfrm>
          <a:prstGeom prst="rect">
            <a:avLst/>
          </a:prstGeom>
        </p:spPr>
      </p:pic>
      <p:sp>
        <p:nvSpPr>
          <p:cNvPr id="7" name="Tijdelijke aanduiding voor dianummer 5"/>
          <p:cNvSpPr>
            <a:spLocks noGrp="1"/>
          </p:cNvSpPr>
          <p:nvPr>
            <p:ph type="sldNum" sz="quarter" idx="12"/>
          </p:nvPr>
        </p:nvSpPr>
        <p:spPr>
          <a:xfrm>
            <a:off x="8300494" y="4708252"/>
            <a:ext cx="589730" cy="324000"/>
          </a:xfrm>
          <a:prstGeom prst="rect">
            <a:avLst/>
          </a:prstGeom>
        </p:spPr>
        <p:txBody>
          <a:bodyPr/>
          <a:lstStyle>
            <a:lvl1pPr>
              <a:defRPr>
                <a:solidFill>
                  <a:schemeClr val="bg1"/>
                </a:solidFill>
              </a:defRPr>
            </a:lvl1pPr>
          </a:lstStyle>
          <a:p>
            <a:pPr algn="ctr"/>
            <a:fld id="{845CA951-4815-4987-9CD6-BB5D6648C0B5}" type="slidenum">
              <a:rPr lang="nl-NL" sz="1200" smtClean="0"/>
              <a:pPr algn="ctr"/>
              <a:t>‹nr.›</a:t>
            </a:fld>
            <a:endParaRPr lang="nl-NL" sz="1200" dirty="0"/>
          </a:p>
        </p:txBody>
      </p:sp>
      <p:sp>
        <p:nvSpPr>
          <p:cNvPr id="2" name="Titel 1"/>
          <p:cNvSpPr>
            <a:spLocks noGrp="1"/>
          </p:cNvSpPr>
          <p:nvPr>
            <p:ph type="title" hasCustomPrompt="1"/>
          </p:nvPr>
        </p:nvSpPr>
        <p:spPr>
          <a:xfrm>
            <a:off x="457200" y="206374"/>
            <a:ext cx="7715746" cy="936000"/>
          </a:xfrm>
          <a:prstGeom prst="rect">
            <a:avLst/>
          </a:prstGeom>
        </p:spPr>
        <p:txBody>
          <a:bodyPr/>
          <a:lstStyle>
            <a:lvl1pPr algn="l">
              <a:defRPr lang="nl-NL" sz="3000" b="1" kern="1200" spc="60" baseline="0" dirty="0">
                <a:solidFill>
                  <a:schemeClr val="bg1"/>
                </a:solidFill>
                <a:latin typeface="+mn-lt"/>
                <a:ea typeface="+mn-ea"/>
                <a:cs typeface="+mn-cs"/>
              </a:defRPr>
            </a:lvl1pPr>
          </a:lstStyle>
          <a:p>
            <a:r>
              <a:rPr lang="nl-NL" sz="3000" b="1" dirty="0" smtClean="0">
                <a:solidFill>
                  <a:schemeClr val="bg1"/>
                </a:solidFill>
              </a:rPr>
              <a:t>Conclusies / trends / …</a:t>
            </a:r>
            <a:endParaRPr lang="nl-NL" sz="3000" b="1" dirty="0">
              <a:solidFill>
                <a:schemeClr val="bg1"/>
              </a:solidFill>
            </a:endParaRPr>
          </a:p>
        </p:txBody>
      </p:sp>
      <p:sp>
        <p:nvSpPr>
          <p:cNvPr id="9" name="Tijdelijke aanduiding voor tekst 8"/>
          <p:cNvSpPr>
            <a:spLocks noGrp="1"/>
          </p:cNvSpPr>
          <p:nvPr>
            <p:ph type="body" sz="quarter" idx="13" hasCustomPrompt="1"/>
          </p:nvPr>
        </p:nvSpPr>
        <p:spPr>
          <a:xfrm>
            <a:off x="467544" y="1214041"/>
            <a:ext cx="7704137" cy="3382963"/>
          </a:xfrm>
          <a:prstGeom prst="rect">
            <a:avLst/>
          </a:prstGeom>
        </p:spPr>
        <p:txBody>
          <a:bodyPr/>
          <a:lstStyle>
            <a:lvl1pPr marL="342900" indent="-342900">
              <a:buFont typeface="Calibri" pitchFamily="34" charset="0"/>
              <a:buChar char="─"/>
              <a:defRPr sz="2400" b="0">
                <a:solidFill>
                  <a:schemeClr val="bg1"/>
                </a:solidFill>
              </a:defRPr>
            </a:lvl1pPr>
            <a:lvl2pPr marL="457200" indent="0">
              <a:buFont typeface="Calibri" pitchFamily="34" charset="0"/>
              <a:buNone/>
              <a:defRPr>
                <a:solidFill>
                  <a:schemeClr val="bg1"/>
                </a:solidFill>
              </a:defRPr>
            </a:lvl2pPr>
            <a:lvl3pPr marL="914400" indent="0">
              <a:buFont typeface="Calibri" pitchFamily="34" charset="0"/>
              <a:buNone/>
              <a:defRPr>
                <a:solidFill>
                  <a:schemeClr val="bg1"/>
                </a:solidFill>
              </a:defRPr>
            </a:lvl3pPr>
            <a:lvl4pPr marL="1371600" indent="0">
              <a:buFont typeface="Calibri" pitchFamily="34" charset="0"/>
              <a:buNone/>
              <a:defRPr>
                <a:solidFill>
                  <a:schemeClr val="bg1"/>
                </a:solidFill>
              </a:defRPr>
            </a:lvl4pPr>
            <a:lvl5pPr marL="1828800" indent="0">
              <a:buFont typeface="Calibri" pitchFamily="34" charset="0"/>
              <a:buNone/>
              <a:defRPr>
                <a:solidFill>
                  <a:schemeClr val="bg1"/>
                </a:solidFill>
              </a:defRPr>
            </a:lvl5pPr>
          </a:lstStyle>
          <a:p>
            <a:pPr lvl="0"/>
            <a:r>
              <a:rPr lang="nl-NL" dirty="0" smtClean="0"/>
              <a:t>Korte opsomming van conclusies</a:t>
            </a:r>
            <a:endParaRPr lang="nl-NL" dirty="0"/>
          </a:p>
        </p:txBody>
      </p:sp>
    </p:spTree>
    <p:extLst>
      <p:ext uri="{BB962C8B-B14F-4D97-AF65-F5344CB8AC3E}">
        <p14:creationId xmlns:p14="http://schemas.microsoft.com/office/powerpoint/2010/main" val="99636243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hthoek 10"/>
          <p:cNvSpPr/>
          <p:nvPr userDrawn="1"/>
        </p:nvSpPr>
        <p:spPr>
          <a:xfrm>
            <a:off x="8890224" y="0"/>
            <a:ext cx="253776"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14" name="Rechthoek 13"/>
          <p:cNvSpPr/>
          <p:nvPr userDrawn="1"/>
        </p:nvSpPr>
        <p:spPr>
          <a:xfrm>
            <a:off x="8890224" y="0"/>
            <a:ext cx="253776" cy="5143500"/>
          </a:xfrm>
          <a:prstGeom prst="rect">
            <a:avLst/>
          </a:prstGeom>
          <a:solidFill>
            <a:srgbClr val="00A1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15" name="Tijdelijke aanduiding voor dianummer 5"/>
          <p:cNvSpPr>
            <a:spLocks noGrp="1"/>
          </p:cNvSpPr>
          <p:nvPr>
            <p:ph type="sldNum" sz="quarter" idx="4"/>
          </p:nvPr>
        </p:nvSpPr>
        <p:spPr>
          <a:xfrm>
            <a:off x="8300494" y="4708252"/>
            <a:ext cx="589730" cy="324000"/>
          </a:xfrm>
          <a:prstGeom prst="rect">
            <a:avLst/>
          </a:prstGeom>
        </p:spPr>
        <p:txBody>
          <a:bodyPr anchor="ctr"/>
          <a:lstStyle>
            <a:lvl1pPr>
              <a:defRPr baseline="0">
                <a:solidFill>
                  <a:srgbClr val="271D6C"/>
                </a:solidFill>
              </a:defRPr>
            </a:lvl1pPr>
          </a:lstStyle>
          <a:p>
            <a:pPr algn="ctr"/>
            <a:fld id="{845CA951-4815-4987-9CD6-BB5D6648C0B5}" type="slidenum">
              <a:rPr lang="nl-NL" sz="1200" smtClean="0"/>
              <a:pPr algn="ctr"/>
              <a:t>‹nr.›</a:t>
            </a:fld>
            <a:endParaRPr lang="nl-NL" sz="1200" dirty="0"/>
          </a:p>
        </p:txBody>
      </p:sp>
      <p:pic>
        <p:nvPicPr>
          <p:cNvPr id="17" name="Afbeelding 1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300494" y="4049744"/>
            <a:ext cx="589730" cy="546416"/>
          </a:xfrm>
          <a:prstGeom prst="rect">
            <a:avLst/>
          </a:prstGeom>
          <a:ln>
            <a:noFill/>
          </a:ln>
          <a:effectLst/>
        </p:spPr>
      </p:pic>
    </p:spTree>
    <p:extLst>
      <p:ext uri="{BB962C8B-B14F-4D97-AF65-F5344CB8AC3E}">
        <p14:creationId xmlns:p14="http://schemas.microsoft.com/office/powerpoint/2010/main" val="2552854814"/>
      </p:ext>
    </p:extLst>
  </p:cSld>
  <p:clrMap bg1="lt1" tx1="dk1" bg2="lt2" tx2="dk2" accent1="accent1" accent2="accent2" accent3="accent3" accent4="accent4" accent5="accent5" accent6="accent6" hlink="hlink" folHlink="folHlink"/>
  <p:sldLayoutIdLst>
    <p:sldLayoutId id="2147483659" r:id="rId1"/>
    <p:sldLayoutId id="2147483653" r:id="rId2"/>
    <p:sldLayoutId id="2147483660" r:id="rId3"/>
    <p:sldLayoutId id="2147483661" r:id="rId4"/>
    <p:sldLayoutId id="2147483665" r:id="rId5"/>
    <p:sldLayoutId id="2147483654" r:id="rId6"/>
    <p:sldLayoutId id="2147483662" r:id="rId7"/>
    <p:sldLayoutId id="2147483663" r:id="rId8"/>
    <p:sldLayoutId id="2147483656" r:id="rId9"/>
    <p:sldLayoutId id="2147483657" r:id="rId10"/>
    <p:sldLayoutId id="2147483655" r:id="rId11"/>
    <p:sldLayoutId id="2147483666" r:id="rId1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hyperlink" Target="http://opendata.cbs.nl/dataportaal/portal.html?_la=nl&amp;_catalog=CBS"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oleObject" Target="../embeddings/oleObject1.bin"/><Relationship Id="rId7" Type="http://schemas.openxmlformats.org/officeDocument/2006/relationships/image" Target="../media/image8.png"/><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chart" Target="../charts/chart1.xml"/><Relationship Id="rId11" Type="http://schemas.openxmlformats.org/officeDocument/2006/relationships/image" Target="../media/image12.png"/><Relationship Id="rId5" Type="http://schemas.openxmlformats.org/officeDocument/2006/relationships/image" Target="../media/image7.jpe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5.xml"/><Relationship Id="rId4" Type="http://schemas.openxmlformats.org/officeDocument/2006/relationships/image" Target="../media/image47.PNG"/></Relationships>
</file>

<file path=ppt/slides/_rels/slide5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hyperlink" Target="https://www.cbs.nl/nl-nl/corporate/2018/46/information-dialogue-24-7-vragen-stellen-aan-het-cbs"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04982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p>
            <a:pPr algn="ctr"/>
            <a:fld id="{845CA951-4815-4987-9CD6-BB5D6648C0B5}" type="slidenum">
              <a:rPr lang="nl-NL" sz="1200" smtClean="0"/>
              <a:pPr algn="ctr"/>
              <a:t>10</a:t>
            </a:fld>
            <a:endParaRPr lang="nl-NL" sz="1200" dirty="0"/>
          </a:p>
        </p:txBody>
      </p:sp>
      <p:sp>
        <p:nvSpPr>
          <p:cNvPr id="4" name="Tijdelijke aanduiding voor tekst 3"/>
          <p:cNvSpPr>
            <a:spLocks noGrp="1"/>
          </p:cNvSpPr>
          <p:nvPr>
            <p:ph type="body" sz="quarter" idx="14"/>
          </p:nvPr>
        </p:nvSpPr>
        <p:spPr/>
        <p:txBody>
          <a:bodyPr/>
          <a:lstStyle/>
          <a:p>
            <a:r>
              <a:rPr lang="nl-NL" sz="3200" dirty="0" smtClean="0"/>
              <a:t>Output </a:t>
            </a:r>
            <a:r>
              <a:rPr lang="nl-NL" sz="3200" dirty="0" err="1" smtClean="0"/>
              <a:t>forms</a:t>
            </a:r>
            <a:endParaRPr lang="nl-NL" dirty="0"/>
          </a:p>
        </p:txBody>
      </p:sp>
      <p:graphicFrame>
        <p:nvGraphicFramePr>
          <p:cNvPr id="5" name="Tijdelijke aanduiding voor inhoud 5"/>
          <p:cNvGraphicFramePr>
            <a:graphicFrameLocks/>
          </p:cNvGraphicFramePr>
          <p:nvPr>
            <p:extLst/>
          </p:nvPr>
        </p:nvGraphicFramePr>
        <p:xfrm>
          <a:off x="467544" y="699542"/>
          <a:ext cx="8208912" cy="42607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81" descr="cbs 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55976" y="2510620"/>
            <a:ext cx="432048" cy="638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87570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l-NL" dirty="0" smtClean="0"/>
              <a:t>Basis Open data</a:t>
            </a:r>
            <a:endParaRPr lang="en-US" dirty="0"/>
          </a:p>
        </p:txBody>
      </p:sp>
      <p:sp>
        <p:nvSpPr>
          <p:cNvPr id="2" name="Slide Number Placeholder 1"/>
          <p:cNvSpPr>
            <a:spLocks noGrp="1"/>
          </p:cNvSpPr>
          <p:nvPr>
            <p:ph type="sldNum" sz="quarter" idx="4294967295"/>
          </p:nvPr>
        </p:nvSpPr>
        <p:spPr>
          <a:xfrm>
            <a:off x="8555038" y="4708525"/>
            <a:ext cx="588962" cy="323850"/>
          </a:xfrm>
        </p:spPr>
        <p:txBody>
          <a:bodyPr/>
          <a:lstStyle/>
          <a:p>
            <a:pPr algn="ctr"/>
            <a:fld id="{845CA951-4815-4987-9CD6-BB5D6648C0B5}" type="slidenum">
              <a:rPr lang="nl-NL" sz="1200" smtClean="0"/>
              <a:pPr algn="ctr"/>
              <a:t>11</a:t>
            </a:fld>
            <a:endParaRPr lang="nl-NL" sz="1200" dirty="0"/>
          </a:p>
        </p:txBody>
      </p:sp>
    </p:spTree>
    <p:extLst>
      <p:ext uri="{BB962C8B-B14F-4D97-AF65-F5344CB8AC3E}">
        <p14:creationId xmlns:p14="http://schemas.microsoft.com/office/powerpoint/2010/main" val="20038144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ctr"/>
            <a:fld id="{845CA951-4815-4987-9CD6-BB5D6648C0B5}" type="slidenum">
              <a:rPr lang="nl-NL" sz="1200" smtClean="0">
                <a:solidFill>
                  <a:schemeClr val="bg1"/>
                </a:solidFill>
              </a:rPr>
              <a:pPr algn="ctr"/>
              <a:t>12</a:t>
            </a:fld>
            <a:endParaRPr lang="nl-NL" sz="1200" dirty="0">
              <a:solidFill>
                <a:schemeClr val="bg1"/>
              </a:solidFill>
            </a:endParaRPr>
          </a:p>
        </p:txBody>
      </p:sp>
      <p:sp>
        <p:nvSpPr>
          <p:cNvPr id="5" name="Text Placeholder 4"/>
          <p:cNvSpPr>
            <a:spLocks noGrp="1"/>
          </p:cNvSpPr>
          <p:nvPr>
            <p:ph type="body" sz="quarter" idx="14"/>
          </p:nvPr>
        </p:nvSpPr>
        <p:spPr/>
        <p:txBody>
          <a:bodyPr/>
          <a:lstStyle/>
          <a:p>
            <a:r>
              <a:rPr lang="nl-NL" dirty="0" smtClean="0"/>
              <a:t>Historie</a:t>
            </a:r>
            <a:endParaRPr lang="en-US" dirty="0"/>
          </a:p>
        </p:txBody>
      </p:sp>
      <p:sp>
        <p:nvSpPr>
          <p:cNvPr id="7" name="Tijdelijke aanduiding voor inhoud 2"/>
          <p:cNvSpPr txBox="1">
            <a:spLocks/>
          </p:cNvSpPr>
          <p:nvPr/>
        </p:nvSpPr>
        <p:spPr>
          <a:xfrm>
            <a:off x="1799692" y="981820"/>
            <a:ext cx="4968552" cy="3888432"/>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dirty="0" smtClean="0"/>
              <a:t>1995 First version StatLine op Internet</a:t>
            </a:r>
          </a:p>
          <a:p>
            <a:pPr marL="0" indent="0">
              <a:buFont typeface="Arial" pitchFamily="34" charset="0"/>
              <a:buNone/>
            </a:pPr>
            <a:endParaRPr lang="en-GB" dirty="0" smtClean="0"/>
          </a:p>
          <a:p>
            <a:pPr marL="0" indent="0">
              <a:buFont typeface="Arial" pitchFamily="34" charset="0"/>
              <a:buNone/>
            </a:pPr>
            <a:r>
              <a:rPr lang="en-GB" dirty="0" smtClean="0"/>
              <a:t>2000 </a:t>
            </a:r>
            <a:r>
              <a:rPr lang="en-GB" dirty="0" smtClean="0">
                <a:solidFill>
                  <a:srgbClr val="FF0000"/>
                </a:solidFill>
              </a:rPr>
              <a:t>Obligation</a:t>
            </a:r>
            <a:r>
              <a:rPr lang="en-GB" dirty="0" smtClean="0"/>
              <a:t> to use output database</a:t>
            </a:r>
          </a:p>
          <a:p>
            <a:pPr marL="0" indent="0">
              <a:buFont typeface="Arial" pitchFamily="34" charset="0"/>
              <a:buNone/>
            </a:pPr>
            <a:endParaRPr lang="en-GB" dirty="0" smtClean="0"/>
          </a:p>
          <a:p>
            <a:pPr marL="0" indent="0">
              <a:buFont typeface="Arial" pitchFamily="34" charset="0"/>
              <a:buNone/>
            </a:pPr>
            <a:r>
              <a:rPr lang="en-GB" dirty="0" smtClean="0"/>
              <a:t>2010 Experience with App on output database</a:t>
            </a:r>
          </a:p>
          <a:p>
            <a:pPr marL="0" indent="0">
              <a:buFont typeface="Arial" pitchFamily="34" charset="0"/>
              <a:buNone/>
            </a:pPr>
            <a:endParaRPr lang="en-GB" dirty="0" smtClean="0"/>
          </a:p>
          <a:p>
            <a:pPr marL="0" indent="0">
              <a:buFont typeface="Arial" pitchFamily="34" charset="0"/>
              <a:buNone/>
            </a:pPr>
            <a:r>
              <a:rPr lang="en-GB" dirty="0" smtClean="0"/>
              <a:t>2014 Open data</a:t>
            </a:r>
          </a:p>
          <a:p>
            <a:pPr marL="0" indent="0">
              <a:buFont typeface="Arial" pitchFamily="34" charset="0"/>
              <a:buNone/>
            </a:pPr>
            <a:endParaRPr lang="en-GB" dirty="0" smtClean="0"/>
          </a:p>
          <a:p>
            <a:pPr marL="0" indent="0">
              <a:buFont typeface="Arial" pitchFamily="34" charset="0"/>
              <a:buNone/>
            </a:pPr>
            <a:endParaRPr lang="en-GB" dirty="0" smtClean="0"/>
          </a:p>
          <a:p>
            <a:pPr marL="0" indent="0">
              <a:buFont typeface="Arial" pitchFamily="34" charset="0"/>
              <a:buNone/>
            </a:pPr>
            <a:r>
              <a:rPr lang="en-GB" dirty="0" smtClean="0"/>
              <a:t>2017 StatLine </a:t>
            </a:r>
            <a:r>
              <a:rPr lang="en-GB" dirty="0" err="1" smtClean="0"/>
              <a:t>Nieuw</a:t>
            </a:r>
            <a:endParaRPr lang="en-GB" dirty="0"/>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39553" y="987574"/>
            <a:ext cx="1224136" cy="6528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CBSTEMP\USER\Temporary Internet Files\Content.Outlook\P55HK982\pp 20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707654"/>
            <a:ext cx="769183" cy="676882"/>
          </a:xfrm>
          <a:prstGeom prst="rect">
            <a:avLst/>
          </a:prstGeom>
          <a:noFill/>
          <a:extLst>
            <a:ext uri="{909E8E84-426E-40DD-AFC4-6F175D3DCCD1}">
              <a14:hiddenFill xmlns:a14="http://schemas.microsoft.com/office/drawing/2010/main">
                <a:solidFill>
                  <a:srgbClr val="FFFFFF"/>
                </a:solidFill>
              </a14:hiddenFill>
            </a:ext>
          </a:extLst>
        </p:spPr>
      </p:pic>
      <p:pic>
        <p:nvPicPr>
          <p:cNvPr id="10" name="Afbeelding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2451744"/>
            <a:ext cx="432048" cy="766886"/>
          </a:xfrm>
          <a:prstGeom prst="rect">
            <a:avLst/>
          </a:prstGeom>
        </p:spPr>
      </p:pic>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39552" y="3291830"/>
            <a:ext cx="991539" cy="639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546596" y="4125924"/>
            <a:ext cx="977450" cy="639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67308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p>
            <a:pPr algn="ctr"/>
            <a:fld id="{845CA951-4815-4987-9CD6-BB5D6648C0B5}" type="slidenum">
              <a:rPr lang="nl-NL" sz="1200" smtClean="0"/>
              <a:pPr algn="ctr"/>
              <a:t>13</a:t>
            </a:fld>
            <a:endParaRPr lang="nl-NL" sz="1200" dirty="0"/>
          </a:p>
        </p:txBody>
      </p:sp>
      <p:sp>
        <p:nvSpPr>
          <p:cNvPr id="3" name="Tijdelijke aanduiding voor tekst 2"/>
          <p:cNvSpPr>
            <a:spLocks noGrp="1"/>
          </p:cNvSpPr>
          <p:nvPr>
            <p:ph type="body" sz="quarter" idx="11"/>
          </p:nvPr>
        </p:nvSpPr>
        <p:spPr/>
        <p:txBody>
          <a:bodyPr>
            <a:normAutofit/>
          </a:bodyPr>
          <a:lstStyle/>
          <a:p>
            <a:pPr marL="342900" indent="-342900">
              <a:buFont typeface="Arial" panose="020B0604020202020204" pitchFamily="34" charset="0"/>
              <a:buChar char="•"/>
            </a:pPr>
            <a:r>
              <a:rPr lang="nl-NL" dirty="0" smtClean="0"/>
              <a:t>App ontwikkelaars: </a:t>
            </a:r>
          </a:p>
          <a:p>
            <a:pPr marL="914400" lvl="1" indent="-457200">
              <a:buFont typeface="Wingdings" panose="05000000000000000000" pitchFamily="2" charset="2"/>
              <a:buChar char="Ø"/>
            </a:pPr>
            <a:r>
              <a:rPr lang="nl-NL" sz="2000" dirty="0" smtClean="0"/>
              <a:t>primair </a:t>
            </a:r>
            <a:r>
              <a:rPr lang="nl-NL" sz="2000" dirty="0" err="1" smtClean="0"/>
              <a:t>API’s</a:t>
            </a:r>
            <a:endParaRPr lang="nl-NL" sz="2000" dirty="0" smtClean="0"/>
          </a:p>
          <a:p>
            <a:pPr marL="342900" indent="-342900">
              <a:buFont typeface="Arial" panose="020B0604020202020204" pitchFamily="34" charset="0"/>
              <a:buChar char="•"/>
            </a:pPr>
            <a:r>
              <a:rPr lang="nl-NL" dirty="0" smtClean="0"/>
              <a:t>Data analisten: </a:t>
            </a:r>
          </a:p>
          <a:p>
            <a:pPr marL="914400" lvl="1" indent="-457200">
              <a:buFont typeface="Wingdings" panose="05000000000000000000" pitchFamily="2" charset="2"/>
              <a:buChar char="Ø"/>
            </a:pPr>
            <a:r>
              <a:rPr lang="nl-NL" sz="2000" dirty="0" smtClean="0"/>
              <a:t>Dataportaal en </a:t>
            </a:r>
            <a:r>
              <a:rPr lang="nl-NL" sz="2000" dirty="0" err="1" smtClean="0"/>
              <a:t>API’s</a:t>
            </a:r>
            <a:r>
              <a:rPr lang="nl-NL" sz="2000" dirty="0" smtClean="0"/>
              <a:t>, met BI tools</a:t>
            </a:r>
          </a:p>
          <a:p>
            <a:pPr marL="342900" indent="-342900">
              <a:buFont typeface="Arial" panose="020B0604020202020204" pitchFamily="34" charset="0"/>
              <a:buChar char="•"/>
            </a:pPr>
            <a:r>
              <a:rPr lang="nl-NL" dirty="0" smtClean="0"/>
              <a:t>Open data gebruikers</a:t>
            </a:r>
          </a:p>
          <a:p>
            <a:pPr marL="914400" lvl="1" indent="-457200">
              <a:buFont typeface="Wingdings" panose="05000000000000000000" pitchFamily="2" charset="2"/>
              <a:buChar char="Ø"/>
            </a:pPr>
            <a:r>
              <a:rPr lang="nl-NL" sz="2000" dirty="0" smtClean="0"/>
              <a:t>Downloads via Dataportaal en StatLine nieuw (ook met downloads)</a:t>
            </a:r>
          </a:p>
          <a:p>
            <a:pPr marL="342900" indent="-342900">
              <a:buFont typeface="Symbol" panose="05050102010706020507" pitchFamily="18" charset="2"/>
              <a:buChar char="Þ"/>
            </a:pPr>
            <a:endParaRPr lang="nl-NL" dirty="0"/>
          </a:p>
        </p:txBody>
      </p:sp>
      <p:sp>
        <p:nvSpPr>
          <p:cNvPr id="4" name="Tijdelijke aanduiding voor tekst 3"/>
          <p:cNvSpPr>
            <a:spLocks noGrp="1"/>
          </p:cNvSpPr>
          <p:nvPr>
            <p:ph type="body" sz="quarter" idx="14"/>
          </p:nvPr>
        </p:nvSpPr>
        <p:spPr/>
        <p:txBody>
          <a:bodyPr/>
          <a:lstStyle/>
          <a:p>
            <a:r>
              <a:rPr lang="nl-NL" dirty="0" smtClean="0"/>
              <a:t>Onderscheiden gebruikersgroepen</a:t>
            </a:r>
            <a:endParaRPr lang="nl-NL" dirty="0"/>
          </a:p>
        </p:txBody>
      </p:sp>
    </p:spTree>
    <p:extLst>
      <p:ext uri="{BB962C8B-B14F-4D97-AF65-F5344CB8AC3E}">
        <p14:creationId xmlns:p14="http://schemas.microsoft.com/office/powerpoint/2010/main" val="35225484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p>
            <a:pPr algn="ctr"/>
            <a:fld id="{845CA951-4815-4987-9CD6-BB5D6648C0B5}" type="slidenum">
              <a:rPr lang="nl-NL" sz="1200" smtClean="0"/>
              <a:pPr algn="ctr"/>
              <a:t>14</a:t>
            </a:fld>
            <a:endParaRPr lang="nl-NL" sz="1200" dirty="0"/>
          </a:p>
        </p:txBody>
      </p:sp>
      <p:sp>
        <p:nvSpPr>
          <p:cNvPr id="75" name="Tijdelijke aanduiding voor dianummer 3"/>
          <p:cNvSpPr txBox="1">
            <a:spLocks/>
          </p:cNvSpPr>
          <p:nvPr/>
        </p:nvSpPr>
        <p:spPr>
          <a:xfrm>
            <a:off x="7308850" y="6065838"/>
            <a:ext cx="568325" cy="431800"/>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3F91EF-B881-40A8-9323-B10108CDD821}" type="slidenum">
              <a:rPr lang="nl-NL" smtClean="0"/>
              <a:pPr/>
              <a:t>14</a:t>
            </a:fld>
            <a:endParaRPr lang="nl-NL" dirty="0"/>
          </a:p>
        </p:txBody>
      </p:sp>
      <p:sp>
        <p:nvSpPr>
          <p:cNvPr id="76" name="Titel 1"/>
          <p:cNvSpPr txBox="1">
            <a:spLocks/>
          </p:cNvSpPr>
          <p:nvPr/>
        </p:nvSpPr>
        <p:spPr>
          <a:xfrm>
            <a:off x="969963" y="549275"/>
            <a:ext cx="7102475" cy="1143000"/>
          </a:xfrm>
          <a:prstGeom prst="rect">
            <a:avLst/>
          </a:prstGeom>
        </p:spPr>
        <p:txBody>
          <a:bodyPr/>
          <a:lstStyle>
            <a:lvl1pPr algn="l" rtl="0" eaLnBrk="0" fontAlgn="base" hangingPunct="0">
              <a:spcBef>
                <a:spcPct val="0"/>
              </a:spcBef>
              <a:spcAft>
                <a:spcPct val="0"/>
              </a:spcAft>
              <a:defRPr sz="3400" b="1" kern="1200">
                <a:solidFill>
                  <a:schemeClr val="bg1"/>
                </a:solidFill>
                <a:latin typeface="+mj-lt"/>
                <a:ea typeface="+mj-ea"/>
                <a:cs typeface="+mj-cs"/>
              </a:defRPr>
            </a:lvl1pPr>
            <a:lvl2pPr algn="l" rtl="0" eaLnBrk="0" fontAlgn="base" hangingPunct="0">
              <a:spcBef>
                <a:spcPct val="0"/>
              </a:spcBef>
              <a:spcAft>
                <a:spcPct val="0"/>
              </a:spcAft>
              <a:defRPr sz="3400" b="1">
                <a:solidFill>
                  <a:schemeClr val="bg1"/>
                </a:solidFill>
                <a:latin typeface="Cambria" pitchFamily="18" charset="0"/>
              </a:defRPr>
            </a:lvl2pPr>
            <a:lvl3pPr algn="l" rtl="0" eaLnBrk="0" fontAlgn="base" hangingPunct="0">
              <a:spcBef>
                <a:spcPct val="0"/>
              </a:spcBef>
              <a:spcAft>
                <a:spcPct val="0"/>
              </a:spcAft>
              <a:defRPr sz="3400" b="1">
                <a:solidFill>
                  <a:schemeClr val="bg1"/>
                </a:solidFill>
                <a:latin typeface="Cambria" pitchFamily="18" charset="0"/>
              </a:defRPr>
            </a:lvl3pPr>
            <a:lvl4pPr algn="l" rtl="0" eaLnBrk="0" fontAlgn="base" hangingPunct="0">
              <a:spcBef>
                <a:spcPct val="0"/>
              </a:spcBef>
              <a:spcAft>
                <a:spcPct val="0"/>
              </a:spcAft>
              <a:defRPr sz="3400" b="1">
                <a:solidFill>
                  <a:schemeClr val="bg1"/>
                </a:solidFill>
                <a:latin typeface="Cambria" pitchFamily="18" charset="0"/>
              </a:defRPr>
            </a:lvl4pPr>
            <a:lvl5pPr algn="l" rtl="0" eaLnBrk="0" fontAlgn="base" hangingPunct="0">
              <a:spcBef>
                <a:spcPct val="0"/>
              </a:spcBef>
              <a:spcAft>
                <a:spcPct val="0"/>
              </a:spcAft>
              <a:defRPr sz="3400" b="1">
                <a:solidFill>
                  <a:schemeClr val="bg1"/>
                </a:solidFill>
                <a:latin typeface="Cambria"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lang="en-GB" dirty="0" smtClean="0"/>
              <a:t>StatLine setup</a:t>
            </a:r>
            <a:endParaRPr lang="nl-NL" dirty="0" smtClean="0"/>
          </a:p>
        </p:txBody>
      </p:sp>
      <p:sp>
        <p:nvSpPr>
          <p:cNvPr id="77" name="Text Box 887"/>
          <p:cNvSpPr txBox="1">
            <a:spLocks noChangeArrowheads="1"/>
          </p:cNvSpPr>
          <p:nvPr/>
        </p:nvSpPr>
        <p:spPr bwMode="auto">
          <a:xfrm>
            <a:off x="2392071" y="3961050"/>
            <a:ext cx="1832532" cy="95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a:defRPr sz="2000">
                <a:solidFill>
                  <a:srgbClr val="FFFF00"/>
                </a:solidFill>
                <a:latin typeface="Arial" charset="0"/>
              </a:defRPr>
            </a:lvl1pPr>
            <a:lvl2pPr marL="742950" indent="-285750">
              <a:defRPr sz="2000">
                <a:solidFill>
                  <a:srgbClr val="FFFF00"/>
                </a:solidFill>
                <a:latin typeface="Arial" charset="0"/>
              </a:defRPr>
            </a:lvl2pPr>
            <a:lvl3pPr marL="1143000" indent="-228600">
              <a:defRPr sz="2000">
                <a:solidFill>
                  <a:srgbClr val="FFFF00"/>
                </a:solidFill>
                <a:latin typeface="Arial" charset="0"/>
              </a:defRPr>
            </a:lvl3pPr>
            <a:lvl4pPr marL="1600200" indent="-228600">
              <a:defRPr sz="2000">
                <a:solidFill>
                  <a:srgbClr val="FFFF00"/>
                </a:solidFill>
                <a:latin typeface="Arial" charset="0"/>
              </a:defRPr>
            </a:lvl4pPr>
            <a:lvl5pPr marL="2057400" indent="-228600">
              <a:defRPr sz="2000">
                <a:solidFill>
                  <a:srgbClr val="FFFF00"/>
                </a:solidFill>
                <a:latin typeface="Arial" charset="0"/>
              </a:defRPr>
            </a:lvl5pPr>
            <a:lvl6pPr marL="2514600" indent="-228600" eaLnBrk="0" fontAlgn="base" hangingPunct="0">
              <a:spcBef>
                <a:spcPct val="0"/>
              </a:spcBef>
              <a:spcAft>
                <a:spcPct val="0"/>
              </a:spcAft>
              <a:defRPr sz="2000">
                <a:solidFill>
                  <a:srgbClr val="FFFF00"/>
                </a:solidFill>
                <a:latin typeface="Arial" charset="0"/>
              </a:defRPr>
            </a:lvl6pPr>
            <a:lvl7pPr marL="2971800" indent="-228600" eaLnBrk="0" fontAlgn="base" hangingPunct="0">
              <a:spcBef>
                <a:spcPct val="0"/>
              </a:spcBef>
              <a:spcAft>
                <a:spcPct val="0"/>
              </a:spcAft>
              <a:defRPr sz="2000">
                <a:solidFill>
                  <a:srgbClr val="FFFF00"/>
                </a:solidFill>
                <a:latin typeface="Arial" charset="0"/>
              </a:defRPr>
            </a:lvl7pPr>
            <a:lvl8pPr marL="3429000" indent="-228600" eaLnBrk="0" fontAlgn="base" hangingPunct="0">
              <a:spcBef>
                <a:spcPct val="0"/>
              </a:spcBef>
              <a:spcAft>
                <a:spcPct val="0"/>
              </a:spcAft>
              <a:defRPr sz="2000">
                <a:solidFill>
                  <a:srgbClr val="FFFF00"/>
                </a:solidFill>
                <a:latin typeface="Arial" charset="0"/>
              </a:defRPr>
            </a:lvl8pPr>
            <a:lvl9pPr marL="3886200" indent="-228600" eaLnBrk="0" fontAlgn="base" hangingPunct="0">
              <a:spcBef>
                <a:spcPct val="0"/>
              </a:spcBef>
              <a:spcAft>
                <a:spcPct val="0"/>
              </a:spcAft>
              <a:defRPr sz="2000">
                <a:solidFill>
                  <a:srgbClr val="FFFF00"/>
                </a:solidFill>
                <a:latin typeface="Arial" charset="0"/>
              </a:defRPr>
            </a:lvl9pPr>
          </a:lstStyle>
          <a:p>
            <a:pPr algn="ctr">
              <a:spcBef>
                <a:spcPct val="50000"/>
              </a:spcBef>
            </a:pPr>
            <a:r>
              <a:rPr lang="en-GB" sz="1400" b="1" dirty="0" smtClean="0">
                <a:solidFill>
                  <a:schemeClr val="tx2"/>
                </a:solidFill>
              </a:rPr>
              <a:t>Databank  </a:t>
            </a:r>
            <a:endParaRPr lang="en-GB" sz="1400" b="1" dirty="0">
              <a:solidFill>
                <a:schemeClr val="tx2"/>
              </a:solidFill>
            </a:endParaRPr>
          </a:p>
          <a:p>
            <a:pPr algn="ctr">
              <a:spcBef>
                <a:spcPct val="50000"/>
              </a:spcBef>
            </a:pPr>
            <a:r>
              <a:rPr lang="en-GB" sz="1400" b="1" dirty="0" smtClean="0">
                <a:solidFill>
                  <a:schemeClr val="tx2"/>
                </a:solidFill>
              </a:rPr>
              <a:t>4 000+ tables </a:t>
            </a:r>
          </a:p>
          <a:p>
            <a:pPr algn="ctr">
              <a:spcBef>
                <a:spcPct val="50000"/>
              </a:spcBef>
            </a:pPr>
            <a:endParaRPr lang="en-GB" sz="1400" b="1" dirty="0">
              <a:solidFill>
                <a:schemeClr val="tx2"/>
              </a:solidFill>
            </a:endParaRPr>
          </a:p>
        </p:txBody>
      </p:sp>
      <p:grpSp>
        <p:nvGrpSpPr>
          <p:cNvPr id="78" name="Group 962"/>
          <p:cNvGrpSpPr>
            <a:grpSpLocks/>
          </p:cNvGrpSpPr>
          <p:nvPr/>
        </p:nvGrpSpPr>
        <p:grpSpPr bwMode="auto">
          <a:xfrm>
            <a:off x="2872775" y="3275337"/>
            <a:ext cx="1092200" cy="588962"/>
            <a:chOff x="4889" y="3725"/>
            <a:chExt cx="363" cy="340"/>
          </a:xfrm>
        </p:grpSpPr>
        <p:sp>
          <p:nvSpPr>
            <p:cNvPr id="79" name="Line 711"/>
            <p:cNvSpPr>
              <a:spLocks noChangeShapeType="1"/>
            </p:cNvSpPr>
            <p:nvPr/>
          </p:nvSpPr>
          <p:spPr bwMode="auto">
            <a:xfrm>
              <a:off x="4934" y="3725"/>
              <a:ext cx="3" cy="33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nl-NL"/>
            </a:p>
          </p:txBody>
        </p:sp>
        <p:sp>
          <p:nvSpPr>
            <p:cNvPr id="80" name="Line 712"/>
            <p:cNvSpPr>
              <a:spLocks noChangeShapeType="1"/>
            </p:cNvSpPr>
            <p:nvPr/>
          </p:nvSpPr>
          <p:spPr bwMode="auto">
            <a:xfrm>
              <a:off x="4889" y="3929"/>
              <a:ext cx="3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nl-NL"/>
            </a:p>
          </p:txBody>
        </p:sp>
        <p:sp>
          <p:nvSpPr>
            <p:cNvPr id="81" name="Line 713"/>
            <p:cNvSpPr>
              <a:spLocks noChangeShapeType="1"/>
            </p:cNvSpPr>
            <p:nvPr/>
          </p:nvSpPr>
          <p:spPr bwMode="auto">
            <a:xfrm>
              <a:off x="4889" y="3952"/>
              <a:ext cx="3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nl-NL"/>
            </a:p>
          </p:txBody>
        </p:sp>
        <p:sp>
          <p:nvSpPr>
            <p:cNvPr id="82" name="Line 714"/>
            <p:cNvSpPr>
              <a:spLocks noChangeShapeType="1"/>
            </p:cNvSpPr>
            <p:nvPr/>
          </p:nvSpPr>
          <p:spPr bwMode="auto">
            <a:xfrm>
              <a:off x="4889" y="3974"/>
              <a:ext cx="3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nl-NL"/>
            </a:p>
          </p:txBody>
        </p:sp>
        <p:sp>
          <p:nvSpPr>
            <p:cNvPr id="83" name="Line 715"/>
            <p:cNvSpPr>
              <a:spLocks noChangeShapeType="1"/>
            </p:cNvSpPr>
            <p:nvPr/>
          </p:nvSpPr>
          <p:spPr bwMode="auto">
            <a:xfrm flipV="1">
              <a:off x="4889" y="3997"/>
              <a:ext cx="3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nl-NL"/>
            </a:p>
          </p:txBody>
        </p:sp>
        <p:sp>
          <p:nvSpPr>
            <p:cNvPr id="84" name="Line 716"/>
            <p:cNvSpPr>
              <a:spLocks noChangeShapeType="1"/>
            </p:cNvSpPr>
            <p:nvPr/>
          </p:nvSpPr>
          <p:spPr bwMode="auto">
            <a:xfrm flipV="1">
              <a:off x="4889" y="4020"/>
              <a:ext cx="3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nl-NL"/>
            </a:p>
          </p:txBody>
        </p:sp>
        <p:sp>
          <p:nvSpPr>
            <p:cNvPr id="85" name="Line 717"/>
            <p:cNvSpPr>
              <a:spLocks noChangeShapeType="1"/>
            </p:cNvSpPr>
            <p:nvPr/>
          </p:nvSpPr>
          <p:spPr bwMode="auto">
            <a:xfrm>
              <a:off x="4889" y="4042"/>
              <a:ext cx="3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nl-NL"/>
            </a:p>
          </p:txBody>
        </p:sp>
        <p:sp>
          <p:nvSpPr>
            <p:cNvPr id="86" name="Line 718"/>
            <p:cNvSpPr>
              <a:spLocks noChangeShapeType="1"/>
            </p:cNvSpPr>
            <p:nvPr/>
          </p:nvSpPr>
          <p:spPr bwMode="auto">
            <a:xfrm flipH="1">
              <a:off x="4980" y="3725"/>
              <a:ext cx="0" cy="3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nl-NL"/>
            </a:p>
          </p:txBody>
        </p:sp>
        <p:sp>
          <p:nvSpPr>
            <p:cNvPr id="87" name="Line 719"/>
            <p:cNvSpPr>
              <a:spLocks noChangeShapeType="1"/>
            </p:cNvSpPr>
            <p:nvPr/>
          </p:nvSpPr>
          <p:spPr bwMode="auto">
            <a:xfrm flipH="1">
              <a:off x="5025" y="3725"/>
              <a:ext cx="0" cy="3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nl-NL"/>
            </a:p>
          </p:txBody>
        </p:sp>
        <p:sp>
          <p:nvSpPr>
            <p:cNvPr id="88" name="Rectangle 721"/>
            <p:cNvSpPr>
              <a:spLocks noChangeArrowheads="1"/>
            </p:cNvSpPr>
            <p:nvPr/>
          </p:nvSpPr>
          <p:spPr bwMode="auto">
            <a:xfrm>
              <a:off x="4889" y="3725"/>
              <a:ext cx="363" cy="336"/>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nl-NL"/>
            </a:p>
          </p:txBody>
        </p:sp>
        <p:sp>
          <p:nvSpPr>
            <p:cNvPr id="89" name="Line 950"/>
            <p:cNvSpPr>
              <a:spLocks noChangeShapeType="1"/>
            </p:cNvSpPr>
            <p:nvPr/>
          </p:nvSpPr>
          <p:spPr bwMode="auto">
            <a:xfrm>
              <a:off x="4889" y="3861"/>
              <a:ext cx="3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nl-NL"/>
            </a:p>
          </p:txBody>
        </p:sp>
        <p:sp>
          <p:nvSpPr>
            <p:cNvPr id="90" name="Line 951"/>
            <p:cNvSpPr>
              <a:spLocks noChangeShapeType="1"/>
            </p:cNvSpPr>
            <p:nvPr/>
          </p:nvSpPr>
          <p:spPr bwMode="auto">
            <a:xfrm>
              <a:off x="4889" y="3884"/>
              <a:ext cx="3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nl-NL"/>
            </a:p>
          </p:txBody>
        </p:sp>
        <p:sp>
          <p:nvSpPr>
            <p:cNvPr id="91" name="Line 952"/>
            <p:cNvSpPr>
              <a:spLocks noChangeShapeType="1"/>
            </p:cNvSpPr>
            <p:nvPr/>
          </p:nvSpPr>
          <p:spPr bwMode="auto">
            <a:xfrm>
              <a:off x="4889" y="3906"/>
              <a:ext cx="3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nl-NL"/>
            </a:p>
          </p:txBody>
        </p:sp>
        <p:sp>
          <p:nvSpPr>
            <p:cNvPr id="92" name="Line 953"/>
            <p:cNvSpPr>
              <a:spLocks noChangeShapeType="1"/>
            </p:cNvSpPr>
            <p:nvPr/>
          </p:nvSpPr>
          <p:spPr bwMode="auto">
            <a:xfrm>
              <a:off x="4889" y="3838"/>
              <a:ext cx="3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nl-NL"/>
            </a:p>
          </p:txBody>
        </p:sp>
        <p:sp>
          <p:nvSpPr>
            <p:cNvPr id="93" name="Line 954"/>
            <p:cNvSpPr>
              <a:spLocks noChangeShapeType="1"/>
            </p:cNvSpPr>
            <p:nvPr/>
          </p:nvSpPr>
          <p:spPr bwMode="auto">
            <a:xfrm>
              <a:off x="4889" y="3816"/>
              <a:ext cx="3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nl-NL"/>
            </a:p>
          </p:txBody>
        </p:sp>
        <p:sp>
          <p:nvSpPr>
            <p:cNvPr id="94" name="Line 955"/>
            <p:cNvSpPr>
              <a:spLocks noChangeShapeType="1"/>
            </p:cNvSpPr>
            <p:nvPr/>
          </p:nvSpPr>
          <p:spPr bwMode="auto">
            <a:xfrm>
              <a:off x="4889" y="3793"/>
              <a:ext cx="3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nl-NL"/>
            </a:p>
          </p:txBody>
        </p:sp>
        <p:sp>
          <p:nvSpPr>
            <p:cNvPr id="95" name="Line 956"/>
            <p:cNvSpPr>
              <a:spLocks noChangeShapeType="1"/>
            </p:cNvSpPr>
            <p:nvPr/>
          </p:nvSpPr>
          <p:spPr bwMode="auto">
            <a:xfrm>
              <a:off x="4889" y="3770"/>
              <a:ext cx="3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nl-NL"/>
            </a:p>
          </p:txBody>
        </p:sp>
        <p:sp>
          <p:nvSpPr>
            <p:cNvPr id="96" name="Line 957"/>
            <p:cNvSpPr>
              <a:spLocks noChangeShapeType="1"/>
            </p:cNvSpPr>
            <p:nvPr/>
          </p:nvSpPr>
          <p:spPr bwMode="auto">
            <a:xfrm>
              <a:off x="4889" y="3748"/>
              <a:ext cx="3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nl-NL"/>
            </a:p>
          </p:txBody>
        </p:sp>
        <p:sp>
          <p:nvSpPr>
            <p:cNvPr id="97" name="Line 958"/>
            <p:cNvSpPr>
              <a:spLocks noChangeShapeType="1"/>
            </p:cNvSpPr>
            <p:nvPr/>
          </p:nvSpPr>
          <p:spPr bwMode="auto">
            <a:xfrm flipH="1">
              <a:off x="5070" y="3725"/>
              <a:ext cx="0" cy="3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nl-NL"/>
            </a:p>
          </p:txBody>
        </p:sp>
        <p:sp>
          <p:nvSpPr>
            <p:cNvPr id="98" name="Line 959"/>
            <p:cNvSpPr>
              <a:spLocks noChangeShapeType="1"/>
            </p:cNvSpPr>
            <p:nvPr/>
          </p:nvSpPr>
          <p:spPr bwMode="auto">
            <a:xfrm flipH="1">
              <a:off x="5116" y="3725"/>
              <a:ext cx="0" cy="3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nl-NL"/>
            </a:p>
          </p:txBody>
        </p:sp>
        <p:sp>
          <p:nvSpPr>
            <p:cNvPr id="99" name="Line 960"/>
            <p:cNvSpPr>
              <a:spLocks noChangeShapeType="1"/>
            </p:cNvSpPr>
            <p:nvPr/>
          </p:nvSpPr>
          <p:spPr bwMode="auto">
            <a:xfrm flipH="1">
              <a:off x="5161" y="3725"/>
              <a:ext cx="0" cy="3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nl-NL"/>
            </a:p>
          </p:txBody>
        </p:sp>
        <p:sp>
          <p:nvSpPr>
            <p:cNvPr id="100" name="Line 961"/>
            <p:cNvSpPr>
              <a:spLocks noChangeShapeType="1"/>
            </p:cNvSpPr>
            <p:nvPr/>
          </p:nvSpPr>
          <p:spPr bwMode="auto">
            <a:xfrm flipH="1">
              <a:off x="5207" y="3725"/>
              <a:ext cx="0" cy="3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nl-NL"/>
            </a:p>
          </p:txBody>
        </p:sp>
      </p:grpSp>
      <p:grpSp>
        <p:nvGrpSpPr>
          <p:cNvPr id="101" name="Group 963"/>
          <p:cNvGrpSpPr>
            <a:grpSpLocks/>
          </p:cNvGrpSpPr>
          <p:nvPr/>
        </p:nvGrpSpPr>
        <p:grpSpPr bwMode="auto">
          <a:xfrm>
            <a:off x="4264186" y="3864299"/>
            <a:ext cx="614362" cy="292100"/>
            <a:chOff x="4889" y="3725"/>
            <a:chExt cx="363" cy="340"/>
          </a:xfrm>
        </p:grpSpPr>
        <p:sp>
          <p:nvSpPr>
            <p:cNvPr id="102" name="Line 964"/>
            <p:cNvSpPr>
              <a:spLocks noChangeShapeType="1"/>
            </p:cNvSpPr>
            <p:nvPr/>
          </p:nvSpPr>
          <p:spPr bwMode="auto">
            <a:xfrm>
              <a:off x="4934" y="3725"/>
              <a:ext cx="3" cy="33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nl-NL"/>
            </a:p>
          </p:txBody>
        </p:sp>
        <p:sp>
          <p:nvSpPr>
            <p:cNvPr id="103" name="Line 965"/>
            <p:cNvSpPr>
              <a:spLocks noChangeShapeType="1"/>
            </p:cNvSpPr>
            <p:nvPr/>
          </p:nvSpPr>
          <p:spPr bwMode="auto">
            <a:xfrm>
              <a:off x="4889" y="3929"/>
              <a:ext cx="3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nl-NL"/>
            </a:p>
          </p:txBody>
        </p:sp>
        <p:sp>
          <p:nvSpPr>
            <p:cNvPr id="104" name="Line 966"/>
            <p:cNvSpPr>
              <a:spLocks noChangeShapeType="1"/>
            </p:cNvSpPr>
            <p:nvPr/>
          </p:nvSpPr>
          <p:spPr bwMode="auto">
            <a:xfrm>
              <a:off x="4889" y="3952"/>
              <a:ext cx="3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nl-NL"/>
            </a:p>
          </p:txBody>
        </p:sp>
        <p:sp>
          <p:nvSpPr>
            <p:cNvPr id="105" name="Line 967"/>
            <p:cNvSpPr>
              <a:spLocks noChangeShapeType="1"/>
            </p:cNvSpPr>
            <p:nvPr/>
          </p:nvSpPr>
          <p:spPr bwMode="auto">
            <a:xfrm>
              <a:off x="4889" y="3974"/>
              <a:ext cx="3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nl-NL"/>
            </a:p>
          </p:txBody>
        </p:sp>
        <p:sp>
          <p:nvSpPr>
            <p:cNvPr id="106" name="Line 968"/>
            <p:cNvSpPr>
              <a:spLocks noChangeShapeType="1"/>
            </p:cNvSpPr>
            <p:nvPr/>
          </p:nvSpPr>
          <p:spPr bwMode="auto">
            <a:xfrm flipV="1">
              <a:off x="4889" y="3997"/>
              <a:ext cx="3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nl-NL"/>
            </a:p>
          </p:txBody>
        </p:sp>
        <p:sp>
          <p:nvSpPr>
            <p:cNvPr id="107" name="Line 969"/>
            <p:cNvSpPr>
              <a:spLocks noChangeShapeType="1"/>
            </p:cNvSpPr>
            <p:nvPr/>
          </p:nvSpPr>
          <p:spPr bwMode="auto">
            <a:xfrm flipV="1">
              <a:off x="4889" y="4020"/>
              <a:ext cx="3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nl-NL"/>
            </a:p>
          </p:txBody>
        </p:sp>
        <p:sp>
          <p:nvSpPr>
            <p:cNvPr id="108" name="Line 970"/>
            <p:cNvSpPr>
              <a:spLocks noChangeShapeType="1"/>
            </p:cNvSpPr>
            <p:nvPr/>
          </p:nvSpPr>
          <p:spPr bwMode="auto">
            <a:xfrm>
              <a:off x="4889" y="4042"/>
              <a:ext cx="3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nl-NL"/>
            </a:p>
          </p:txBody>
        </p:sp>
        <p:sp>
          <p:nvSpPr>
            <p:cNvPr id="109" name="Line 971"/>
            <p:cNvSpPr>
              <a:spLocks noChangeShapeType="1"/>
            </p:cNvSpPr>
            <p:nvPr/>
          </p:nvSpPr>
          <p:spPr bwMode="auto">
            <a:xfrm flipH="1">
              <a:off x="4980" y="3725"/>
              <a:ext cx="0" cy="3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nl-NL"/>
            </a:p>
          </p:txBody>
        </p:sp>
        <p:sp>
          <p:nvSpPr>
            <p:cNvPr id="110" name="Line 972"/>
            <p:cNvSpPr>
              <a:spLocks noChangeShapeType="1"/>
            </p:cNvSpPr>
            <p:nvPr/>
          </p:nvSpPr>
          <p:spPr bwMode="auto">
            <a:xfrm flipH="1">
              <a:off x="5025" y="3725"/>
              <a:ext cx="0" cy="3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nl-NL"/>
            </a:p>
          </p:txBody>
        </p:sp>
        <p:sp>
          <p:nvSpPr>
            <p:cNvPr id="111" name="Rectangle 973"/>
            <p:cNvSpPr>
              <a:spLocks noChangeArrowheads="1"/>
            </p:cNvSpPr>
            <p:nvPr/>
          </p:nvSpPr>
          <p:spPr bwMode="auto">
            <a:xfrm>
              <a:off x="4889" y="3725"/>
              <a:ext cx="363" cy="336"/>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nl-NL"/>
            </a:p>
          </p:txBody>
        </p:sp>
        <p:sp>
          <p:nvSpPr>
            <p:cNvPr id="112" name="Line 974"/>
            <p:cNvSpPr>
              <a:spLocks noChangeShapeType="1"/>
            </p:cNvSpPr>
            <p:nvPr/>
          </p:nvSpPr>
          <p:spPr bwMode="auto">
            <a:xfrm>
              <a:off x="4889" y="3861"/>
              <a:ext cx="3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nl-NL"/>
            </a:p>
          </p:txBody>
        </p:sp>
        <p:sp>
          <p:nvSpPr>
            <p:cNvPr id="113" name="Line 975"/>
            <p:cNvSpPr>
              <a:spLocks noChangeShapeType="1"/>
            </p:cNvSpPr>
            <p:nvPr/>
          </p:nvSpPr>
          <p:spPr bwMode="auto">
            <a:xfrm>
              <a:off x="4889" y="3884"/>
              <a:ext cx="3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nl-NL"/>
            </a:p>
          </p:txBody>
        </p:sp>
        <p:sp>
          <p:nvSpPr>
            <p:cNvPr id="114" name="Line 976"/>
            <p:cNvSpPr>
              <a:spLocks noChangeShapeType="1"/>
            </p:cNvSpPr>
            <p:nvPr/>
          </p:nvSpPr>
          <p:spPr bwMode="auto">
            <a:xfrm>
              <a:off x="4889" y="3906"/>
              <a:ext cx="3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nl-NL"/>
            </a:p>
          </p:txBody>
        </p:sp>
        <p:sp>
          <p:nvSpPr>
            <p:cNvPr id="115" name="Line 977"/>
            <p:cNvSpPr>
              <a:spLocks noChangeShapeType="1"/>
            </p:cNvSpPr>
            <p:nvPr/>
          </p:nvSpPr>
          <p:spPr bwMode="auto">
            <a:xfrm>
              <a:off x="4889" y="3838"/>
              <a:ext cx="3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nl-NL"/>
            </a:p>
          </p:txBody>
        </p:sp>
        <p:sp>
          <p:nvSpPr>
            <p:cNvPr id="116" name="Line 978"/>
            <p:cNvSpPr>
              <a:spLocks noChangeShapeType="1"/>
            </p:cNvSpPr>
            <p:nvPr/>
          </p:nvSpPr>
          <p:spPr bwMode="auto">
            <a:xfrm>
              <a:off x="4889" y="3816"/>
              <a:ext cx="3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nl-NL"/>
            </a:p>
          </p:txBody>
        </p:sp>
        <p:sp>
          <p:nvSpPr>
            <p:cNvPr id="117" name="Line 979"/>
            <p:cNvSpPr>
              <a:spLocks noChangeShapeType="1"/>
            </p:cNvSpPr>
            <p:nvPr/>
          </p:nvSpPr>
          <p:spPr bwMode="auto">
            <a:xfrm>
              <a:off x="4889" y="3793"/>
              <a:ext cx="3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nl-NL"/>
            </a:p>
          </p:txBody>
        </p:sp>
        <p:sp>
          <p:nvSpPr>
            <p:cNvPr id="118" name="Line 980"/>
            <p:cNvSpPr>
              <a:spLocks noChangeShapeType="1"/>
            </p:cNvSpPr>
            <p:nvPr/>
          </p:nvSpPr>
          <p:spPr bwMode="auto">
            <a:xfrm>
              <a:off x="4889" y="3770"/>
              <a:ext cx="3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nl-NL"/>
            </a:p>
          </p:txBody>
        </p:sp>
        <p:sp>
          <p:nvSpPr>
            <p:cNvPr id="119" name="Line 981"/>
            <p:cNvSpPr>
              <a:spLocks noChangeShapeType="1"/>
            </p:cNvSpPr>
            <p:nvPr/>
          </p:nvSpPr>
          <p:spPr bwMode="auto">
            <a:xfrm>
              <a:off x="4889" y="3748"/>
              <a:ext cx="3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nl-NL"/>
            </a:p>
          </p:txBody>
        </p:sp>
        <p:sp>
          <p:nvSpPr>
            <p:cNvPr id="120" name="Line 982"/>
            <p:cNvSpPr>
              <a:spLocks noChangeShapeType="1"/>
            </p:cNvSpPr>
            <p:nvPr/>
          </p:nvSpPr>
          <p:spPr bwMode="auto">
            <a:xfrm flipH="1">
              <a:off x="5070" y="3725"/>
              <a:ext cx="0" cy="3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nl-NL"/>
            </a:p>
          </p:txBody>
        </p:sp>
        <p:sp>
          <p:nvSpPr>
            <p:cNvPr id="121" name="Line 983"/>
            <p:cNvSpPr>
              <a:spLocks noChangeShapeType="1"/>
            </p:cNvSpPr>
            <p:nvPr/>
          </p:nvSpPr>
          <p:spPr bwMode="auto">
            <a:xfrm flipH="1">
              <a:off x="5116" y="3725"/>
              <a:ext cx="0" cy="3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nl-NL"/>
            </a:p>
          </p:txBody>
        </p:sp>
        <p:sp>
          <p:nvSpPr>
            <p:cNvPr id="122" name="Line 984"/>
            <p:cNvSpPr>
              <a:spLocks noChangeShapeType="1"/>
            </p:cNvSpPr>
            <p:nvPr/>
          </p:nvSpPr>
          <p:spPr bwMode="auto">
            <a:xfrm flipH="1">
              <a:off x="5161" y="3725"/>
              <a:ext cx="0" cy="3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nl-NL"/>
            </a:p>
          </p:txBody>
        </p:sp>
        <p:sp>
          <p:nvSpPr>
            <p:cNvPr id="123" name="Line 985"/>
            <p:cNvSpPr>
              <a:spLocks noChangeShapeType="1"/>
            </p:cNvSpPr>
            <p:nvPr/>
          </p:nvSpPr>
          <p:spPr bwMode="auto">
            <a:xfrm flipH="1">
              <a:off x="5207" y="3725"/>
              <a:ext cx="0" cy="3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nl-NL"/>
            </a:p>
          </p:txBody>
        </p:sp>
      </p:grpSp>
      <p:sp>
        <p:nvSpPr>
          <p:cNvPr id="124" name="Line 987"/>
          <p:cNvSpPr>
            <a:spLocks noChangeShapeType="1"/>
          </p:cNvSpPr>
          <p:nvPr/>
        </p:nvSpPr>
        <p:spPr bwMode="auto">
          <a:xfrm flipH="1">
            <a:off x="2195735" y="3588873"/>
            <a:ext cx="665163" cy="7938"/>
          </a:xfrm>
          <a:prstGeom prst="line">
            <a:avLst/>
          </a:prstGeom>
          <a:noFill/>
          <a:ln w="12700">
            <a:solidFill>
              <a:srgbClr val="000000"/>
            </a:solidFill>
            <a:round/>
            <a:headEnd type="triangle" w="med" len="med"/>
            <a:tailEnd/>
          </a:ln>
          <a:extLst>
            <a:ext uri="{909E8E84-426E-40DD-AFC4-6F175D3DCCD1}">
              <a14:hiddenFill xmlns:a14="http://schemas.microsoft.com/office/drawing/2010/main">
                <a:noFill/>
              </a14:hiddenFill>
            </a:ext>
          </a:extLst>
        </p:spPr>
        <p:txBody>
          <a:bodyPr wrap="none" lIns="90000" tIns="46800" rIns="90000" bIns="46800" anchor="ctr"/>
          <a:lstStyle/>
          <a:p>
            <a:endParaRPr lang="nl-NL"/>
          </a:p>
        </p:txBody>
      </p:sp>
      <p:sp>
        <p:nvSpPr>
          <p:cNvPr id="125" name="Text Box 887"/>
          <p:cNvSpPr txBox="1">
            <a:spLocks noChangeArrowheads="1"/>
          </p:cNvSpPr>
          <p:nvPr/>
        </p:nvSpPr>
        <p:spPr bwMode="auto">
          <a:xfrm>
            <a:off x="611560" y="1576695"/>
            <a:ext cx="1426099" cy="586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a:defRPr sz="2000">
                <a:solidFill>
                  <a:srgbClr val="FFFF00"/>
                </a:solidFill>
                <a:latin typeface="Arial" charset="0"/>
              </a:defRPr>
            </a:lvl1pPr>
            <a:lvl2pPr marL="742950" indent="-285750">
              <a:defRPr sz="2000">
                <a:solidFill>
                  <a:srgbClr val="FFFF00"/>
                </a:solidFill>
                <a:latin typeface="Arial" charset="0"/>
              </a:defRPr>
            </a:lvl2pPr>
            <a:lvl3pPr marL="1143000" indent="-228600">
              <a:defRPr sz="2000">
                <a:solidFill>
                  <a:srgbClr val="FFFF00"/>
                </a:solidFill>
                <a:latin typeface="Arial" charset="0"/>
              </a:defRPr>
            </a:lvl3pPr>
            <a:lvl4pPr marL="1600200" indent="-228600">
              <a:defRPr sz="2000">
                <a:solidFill>
                  <a:srgbClr val="FFFF00"/>
                </a:solidFill>
                <a:latin typeface="Arial" charset="0"/>
              </a:defRPr>
            </a:lvl4pPr>
            <a:lvl5pPr marL="2057400" indent="-228600">
              <a:defRPr sz="2000">
                <a:solidFill>
                  <a:srgbClr val="FFFF00"/>
                </a:solidFill>
                <a:latin typeface="Arial" charset="0"/>
              </a:defRPr>
            </a:lvl5pPr>
            <a:lvl6pPr marL="2514600" indent="-228600" eaLnBrk="0" fontAlgn="base" hangingPunct="0">
              <a:spcBef>
                <a:spcPct val="0"/>
              </a:spcBef>
              <a:spcAft>
                <a:spcPct val="0"/>
              </a:spcAft>
              <a:defRPr sz="2000">
                <a:solidFill>
                  <a:srgbClr val="FFFF00"/>
                </a:solidFill>
                <a:latin typeface="Arial" charset="0"/>
              </a:defRPr>
            </a:lvl6pPr>
            <a:lvl7pPr marL="2971800" indent="-228600" eaLnBrk="0" fontAlgn="base" hangingPunct="0">
              <a:spcBef>
                <a:spcPct val="0"/>
              </a:spcBef>
              <a:spcAft>
                <a:spcPct val="0"/>
              </a:spcAft>
              <a:defRPr sz="2000">
                <a:solidFill>
                  <a:srgbClr val="FFFF00"/>
                </a:solidFill>
                <a:latin typeface="Arial" charset="0"/>
              </a:defRPr>
            </a:lvl7pPr>
            <a:lvl8pPr marL="3429000" indent="-228600" eaLnBrk="0" fontAlgn="base" hangingPunct="0">
              <a:spcBef>
                <a:spcPct val="0"/>
              </a:spcBef>
              <a:spcAft>
                <a:spcPct val="0"/>
              </a:spcAft>
              <a:defRPr sz="2000">
                <a:solidFill>
                  <a:srgbClr val="FFFF00"/>
                </a:solidFill>
                <a:latin typeface="Arial" charset="0"/>
              </a:defRPr>
            </a:lvl8pPr>
            <a:lvl9pPr marL="3886200" indent="-228600" eaLnBrk="0" fontAlgn="base" hangingPunct="0">
              <a:spcBef>
                <a:spcPct val="0"/>
              </a:spcBef>
              <a:spcAft>
                <a:spcPct val="0"/>
              </a:spcAft>
              <a:defRPr sz="2000">
                <a:solidFill>
                  <a:srgbClr val="FFFF00"/>
                </a:solidFill>
                <a:latin typeface="Arial" charset="0"/>
              </a:defRPr>
            </a:lvl9pPr>
          </a:lstStyle>
          <a:p>
            <a:pPr>
              <a:spcBef>
                <a:spcPct val="50000"/>
              </a:spcBef>
            </a:pPr>
            <a:r>
              <a:rPr lang="en-GB" sz="1600" b="1" dirty="0" smtClean="0">
                <a:solidFill>
                  <a:srgbClr val="000000"/>
                </a:solidFill>
              </a:rPr>
              <a:t>StatWeb application </a:t>
            </a:r>
            <a:endParaRPr lang="en-GB" sz="1600" b="1" dirty="0">
              <a:solidFill>
                <a:srgbClr val="000000"/>
              </a:solidFill>
            </a:endParaRPr>
          </a:p>
        </p:txBody>
      </p:sp>
      <p:pic>
        <p:nvPicPr>
          <p:cNvPr id="126" name="Picture 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3495354"/>
            <a:ext cx="1042988" cy="63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7" name="Text Box 887"/>
          <p:cNvSpPr txBox="1">
            <a:spLocks noChangeArrowheads="1"/>
          </p:cNvSpPr>
          <p:nvPr/>
        </p:nvSpPr>
        <p:spPr bwMode="auto">
          <a:xfrm>
            <a:off x="2991541" y="1642593"/>
            <a:ext cx="1427163"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defRPr sz="2000">
                <a:solidFill>
                  <a:srgbClr val="FFFF00"/>
                </a:solidFill>
                <a:latin typeface="Arial" charset="0"/>
              </a:defRPr>
            </a:lvl1pPr>
            <a:lvl2pPr marL="742950" indent="-285750">
              <a:defRPr sz="2000">
                <a:solidFill>
                  <a:srgbClr val="FFFF00"/>
                </a:solidFill>
                <a:latin typeface="Arial" charset="0"/>
              </a:defRPr>
            </a:lvl2pPr>
            <a:lvl3pPr marL="1143000" indent="-228600">
              <a:defRPr sz="2000">
                <a:solidFill>
                  <a:srgbClr val="FFFF00"/>
                </a:solidFill>
                <a:latin typeface="Arial" charset="0"/>
              </a:defRPr>
            </a:lvl3pPr>
            <a:lvl4pPr marL="1600200" indent="-228600">
              <a:defRPr sz="2000">
                <a:solidFill>
                  <a:srgbClr val="FFFF00"/>
                </a:solidFill>
                <a:latin typeface="Arial" charset="0"/>
              </a:defRPr>
            </a:lvl4pPr>
            <a:lvl5pPr marL="2057400" indent="-228600">
              <a:defRPr sz="2000">
                <a:solidFill>
                  <a:srgbClr val="FFFF00"/>
                </a:solidFill>
                <a:latin typeface="Arial" charset="0"/>
              </a:defRPr>
            </a:lvl5pPr>
            <a:lvl6pPr marL="2514600" indent="-228600" eaLnBrk="0" fontAlgn="base" hangingPunct="0">
              <a:spcBef>
                <a:spcPct val="0"/>
              </a:spcBef>
              <a:spcAft>
                <a:spcPct val="0"/>
              </a:spcAft>
              <a:defRPr sz="2000">
                <a:solidFill>
                  <a:srgbClr val="FFFF00"/>
                </a:solidFill>
                <a:latin typeface="Arial" charset="0"/>
              </a:defRPr>
            </a:lvl6pPr>
            <a:lvl7pPr marL="2971800" indent="-228600" eaLnBrk="0" fontAlgn="base" hangingPunct="0">
              <a:spcBef>
                <a:spcPct val="0"/>
              </a:spcBef>
              <a:spcAft>
                <a:spcPct val="0"/>
              </a:spcAft>
              <a:defRPr sz="2000">
                <a:solidFill>
                  <a:srgbClr val="FFFF00"/>
                </a:solidFill>
                <a:latin typeface="Arial" charset="0"/>
              </a:defRPr>
            </a:lvl7pPr>
            <a:lvl8pPr marL="3429000" indent="-228600" eaLnBrk="0" fontAlgn="base" hangingPunct="0">
              <a:spcBef>
                <a:spcPct val="0"/>
              </a:spcBef>
              <a:spcAft>
                <a:spcPct val="0"/>
              </a:spcAft>
              <a:defRPr sz="2000">
                <a:solidFill>
                  <a:srgbClr val="FFFF00"/>
                </a:solidFill>
                <a:latin typeface="Arial" charset="0"/>
              </a:defRPr>
            </a:lvl8pPr>
            <a:lvl9pPr marL="3886200" indent="-228600" eaLnBrk="0" fontAlgn="base" hangingPunct="0">
              <a:spcBef>
                <a:spcPct val="0"/>
              </a:spcBef>
              <a:spcAft>
                <a:spcPct val="0"/>
              </a:spcAft>
              <a:defRPr sz="2000">
                <a:solidFill>
                  <a:srgbClr val="FFFF00"/>
                </a:solidFill>
                <a:latin typeface="Arial" charset="0"/>
              </a:defRPr>
            </a:lvl9pPr>
          </a:lstStyle>
          <a:p>
            <a:pPr>
              <a:spcBef>
                <a:spcPct val="50000"/>
              </a:spcBef>
            </a:pPr>
            <a:r>
              <a:rPr lang="en-GB" sz="1600" b="1" dirty="0" smtClean="0">
                <a:solidFill>
                  <a:srgbClr val="FF0000"/>
                </a:solidFill>
              </a:rPr>
              <a:t>Data portal</a:t>
            </a:r>
            <a:endParaRPr lang="en-GB" sz="1600" b="1" dirty="0">
              <a:solidFill>
                <a:srgbClr val="FF0000"/>
              </a:solidFill>
            </a:endParaRPr>
          </a:p>
        </p:txBody>
      </p:sp>
      <p:sp>
        <p:nvSpPr>
          <p:cNvPr id="128" name="Text Box 887"/>
          <p:cNvSpPr txBox="1">
            <a:spLocks noChangeArrowheads="1"/>
          </p:cNvSpPr>
          <p:nvPr/>
        </p:nvSpPr>
        <p:spPr bwMode="auto">
          <a:xfrm>
            <a:off x="5400297" y="2354434"/>
            <a:ext cx="1593850"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defRPr sz="2000">
                <a:solidFill>
                  <a:srgbClr val="FFFF00"/>
                </a:solidFill>
                <a:latin typeface="Arial" charset="0"/>
              </a:defRPr>
            </a:lvl1pPr>
            <a:lvl2pPr marL="742950" indent="-285750">
              <a:defRPr sz="2000">
                <a:solidFill>
                  <a:srgbClr val="FFFF00"/>
                </a:solidFill>
                <a:latin typeface="Arial" charset="0"/>
              </a:defRPr>
            </a:lvl2pPr>
            <a:lvl3pPr marL="1143000" indent="-228600">
              <a:defRPr sz="2000">
                <a:solidFill>
                  <a:srgbClr val="FFFF00"/>
                </a:solidFill>
                <a:latin typeface="Arial" charset="0"/>
              </a:defRPr>
            </a:lvl3pPr>
            <a:lvl4pPr marL="1600200" indent="-228600">
              <a:defRPr sz="2000">
                <a:solidFill>
                  <a:srgbClr val="FFFF00"/>
                </a:solidFill>
                <a:latin typeface="Arial" charset="0"/>
              </a:defRPr>
            </a:lvl4pPr>
            <a:lvl5pPr marL="2057400" indent="-228600">
              <a:defRPr sz="2000">
                <a:solidFill>
                  <a:srgbClr val="FFFF00"/>
                </a:solidFill>
                <a:latin typeface="Arial" charset="0"/>
              </a:defRPr>
            </a:lvl5pPr>
            <a:lvl6pPr marL="2514600" indent="-228600" eaLnBrk="0" fontAlgn="base" hangingPunct="0">
              <a:spcBef>
                <a:spcPct val="0"/>
              </a:spcBef>
              <a:spcAft>
                <a:spcPct val="0"/>
              </a:spcAft>
              <a:defRPr sz="2000">
                <a:solidFill>
                  <a:srgbClr val="FFFF00"/>
                </a:solidFill>
                <a:latin typeface="Arial" charset="0"/>
              </a:defRPr>
            </a:lvl6pPr>
            <a:lvl7pPr marL="2971800" indent="-228600" eaLnBrk="0" fontAlgn="base" hangingPunct="0">
              <a:spcBef>
                <a:spcPct val="0"/>
              </a:spcBef>
              <a:spcAft>
                <a:spcPct val="0"/>
              </a:spcAft>
              <a:defRPr sz="2000">
                <a:solidFill>
                  <a:srgbClr val="FFFF00"/>
                </a:solidFill>
                <a:latin typeface="Arial" charset="0"/>
              </a:defRPr>
            </a:lvl7pPr>
            <a:lvl8pPr marL="3429000" indent="-228600" eaLnBrk="0" fontAlgn="base" hangingPunct="0">
              <a:spcBef>
                <a:spcPct val="0"/>
              </a:spcBef>
              <a:spcAft>
                <a:spcPct val="0"/>
              </a:spcAft>
              <a:defRPr sz="2000">
                <a:solidFill>
                  <a:srgbClr val="FFFF00"/>
                </a:solidFill>
                <a:latin typeface="Arial" charset="0"/>
              </a:defRPr>
            </a:lvl8pPr>
            <a:lvl9pPr marL="3886200" indent="-228600" eaLnBrk="0" fontAlgn="base" hangingPunct="0">
              <a:spcBef>
                <a:spcPct val="0"/>
              </a:spcBef>
              <a:spcAft>
                <a:spcPct val="0"/>
              </a:spcAft>
              <a:defRPr sz="2000">
                <a:solidFill>
                  <a:srgbClr val="FFFF00"/>
                </a:solidFill>
                <a:latin typeface="Arial" charset="0"/>
              </a:defRPr>
            </a:lvl9pPr>
          </a:lstStyle>
          <a:p>
            <a:pPr>
              <a:spcBef>
                <a:spcPct val="50000"/>
              </a:spcBef>
            </a:pPr>
            <a:r>
              <a:rPr lang="en-GB" sz="1600" b="1" dirty="0">
                <a:solidFill>
                  <a:srgbClr val="FF0000"/>
                </a:solidFill>
              </a:rPr>
              <a:t>StatLine App</a:t>
            </a:r>
          </a:p>
        </p:txBody>
      </p:sp>
      <p:sp>
        <p:nvSpPr>
          <p:cNvPr id="129" name="Line 987"/>
          <p:cNvSpPr>
            <a:spLocks noChangeShapeType="1"/>
          </p:cNvSpPr>
          <p:nvPr/>
        </p:nvSpPr>
        <p:spPr bwMode="auto">
          <a:xfrm flipH="1">
            <a:off x="6120723" y="2613380"/>
            <a:ext cx="103874" cy="915129"/>
          </a:xfrm>
          <a:prstGeom prst="line">
            <a:avLst/>
          </a:prstGeom>
          <a:ln w="12700">
            <a:solidFill>
              <a:srgbClr val="FF0000"/>
            </a:solidFill>
            <a:headEnd type="triangle" w="med" len="med"/>
            <a:tailEnd/>
          </a:ln>
        </p:spPr>
        <p:style>
          <a:lnRef idx="2">
            <a:schemeClr val="accent4"/>
          </a:lnRef>
          <a:fillRef idx="0">
            <a:schemeClr val="accent4"/>
          </a:fillRef>
          <a:effectRef idx="1">
            <a:schemeClr val="accent4"/>
          </a:effectRef>
          <a:fontRef idx="minor">
            <a:schemeClr val="tx1"/>
          </a:fontRef>
        </p:style>
        <p:txBody>
          <a:bodyPr wrap="none" lIns="90000" tIns="46800" rIns="90000" bIns="46800" anchor="ctr"/>
          <a:lstStyle/>
          <a:p>
            <a:pPr>
              <a:defRPr/>
            </a:pPr>
            <a:endParaRPr lang="nl-NL"/>
          </a:p>
        </p:txBody>
      </p:sp>
      <p:sp>
        <p:nvSpPr>
          <p:cNvPr id="130" name="Line 987"/>
          <p:cNvSpPr>
            <a:spLocks noChangeShapeType="1"/>
          </p:cNvSpPr>
          <p:nvPr/>
        </p:nvSpPr>
        <p:spPr bwMode="auto">
          <a:xfrm>
            <a:off x="3851303" y="1985896"/>
            <a:ext cx="1939363" cy="1509458"/>
          </a:xfrm>
          <a:prstGeom prst="line">
            <a:avLst/>
          </a:prstGeom>
          <a:ln w="12700">
            <a:solidFill>
              <a:srgbClr val="FF0000"/>
            </a:solidFill>
            <a:headEnd type="triangle" w="med" len="med"/>
            <a:tailEnd/>
          </a:ln>
        </p:spPr>
        <p:style>
          <a:lnRef idx="2">
            <a:schemeClr val="accent4"/>
          </a:lnRef>
          <a:fillRef idx="0">
            <a:schemeClr val="accent4"/>
          </a:fillRef>
          <a:effectRef idx="1">
            <a:schemeClr val="accent4"/>
          </a:effectRef>
          <a:fontRef idx="minor">
            <a:schemeClr val="tx1"/>
          </a:fontRef>
        </p:style>
        <p:txBody>
          <a:bodyPr wrap="none" lIns="90000" tIns="46800" rIns="90000" bIns="46800" anchor="ctr"/>
          <a:lstStyle/>
          <a:p>
            <a:pPr>
              <a:defRPr/>
            </a:pPr>
            <a:endParaRPr lang="nl-NL"/>
          </a:p>
        </p:txBody>
      </p:sp>
      <p:sp>
        <p:nvSpPr>
          <p:cNvPr id="131" name="Afgeronde rechthoek 130"/>
          <p:cNvSpPr/>
          <p:nvPr/>
        </p:nvSpPr>
        <p:spPr>
          <a:xfrm>
            <a:off x="360606" y="2355726"/>
            <a:ext cx="1741487" cy="2160239"/>
          </a:xfrm>
          <a:prstGeom prst="round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nl-NL"/>
          </a:p>
        </p:txBody>
      </p:sp>
      <p:sp>
        <p:nvSpPr>
          <p:cNvPr id="132" name="Tekstvak 64"/>
          <p:cNvSpPr txBox="1">
            <a:spLocks noChangeArrowheads="1"/>
          </p:cNvSpPr>
          <p:nvPr/>
        </p:nvSpPr>
        <p:spPr bwMode="auto">
          <a:xfrm>
            <a:off x="539552" y="2587413"/>
            <a:ext cx="1498107"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rgbClr val="FFFF00"/>
                </a:solidFill>
                <a:latin typeface="Arial" charset="0"/>
              </a:defRPr>
            </a:lvl1pPr>
            <a:lvl2pPr marL="742950" indent="-285750">
              <a:defRPr sz="2000">
                <a:solidFill>
                  <a:srgbClr val="FFFF00"/>
                </a:solidFill>
                <a:latin typeface="Arial" charset="0"/>
              </a:defRPr>
            </a:lvl2pPr>
            <a:lvl3pPr marL="1143000" indent="-228600">
              <a:defRPr sz="2000">
                <a:solidFill>
                  <a:srgbClr val="FFFF00"/>
                </a:solidFill>
                <a:latin typeface="Arial" charset="0"/>
              </a:defRPr>
            </a:lvl3pPr>
            <a:lvl4pPr marL="1600200" indent="-228600">
              <a:defRPr sz="2000">
                <a:solidFill>
                  <a:srgbClr val="FFFF00"/>
                </a:solidFill>
                <a:latin typeface="Arial" charset="0"/>
              </a:defRPr>
            </a:lvl4pPr>
            <a:lvl5pPr marL="2057400" indent="-228600">
              <a:defRPr sz="2000">
                <a:solidFill>
                  <a:srgbClr val="FFFF00"/>
                </a:solidFill>
                <a:latin typeface="Arial" charset="0"/>
              </a:defRPr>
            </a:lvl5pPr>
            <a:lvl6pPr marL="2514600" indent="-228600" eaLnBrk="0" fontAlgn="base" hangingPunct="0">
              <a:spcBef>
                <a:spcPct val="0"/>
              </a:spcBef>
              <a:spcAft>
                <a:spcPct val="0"/>
              </a:spcAft>
              <a:defRPr sz="2000">
                <a:solidFill>
                  <a:srgbClr val="FFFF00"/>
                </a:solidFill>
                <a:latin typeface="Arial" charset="0"/>
              </a:defRPr>
            </a:lvl6pPr>
            <a:lvl7pPr marL="2971800" indent="-228600" eaLnBrk="0" fontAlgn="base" hangingPunct="0">
              <a:spcBef>
                <a:spcPct val="0"/>
              </a:spcBef>
              <a:spcAft>
                <a:spcPct val="0"/>
              </a:spcAft>
              <a:defRPr sz="2000">
                <a:solidFill>
                  <a:srgbClr val="FFFF00"/>
                </a:solidFill>
                <a:latin typeface="Arial" charset="0"/>
              </a:defRPr>
            </a:lvl7pPr>
            <a:lvl8pPr marL="3429000" indent="-228600" eaLnBrk="0" fontAlgn="base" hangingPunct="0">
              <a:spcBef>
                <a:spcPct val="0"/>
              </a:spcBef>
              <a:spcAft>
                <a:spcPct val="0"/>
              </a:spcAft>
              <a:defRPr sz="2000">
                <a:solidFill>
                  <a:srgbClr val="FFFF00"/>
                </a:solidFill>
                <a:latin typeface="Arial" charset="0"/>
              </a:defRPr>
            </a:lvl8pPr>
            <a:lvl9pPr marL="3886200" indent="-228600" eaLnBrk="0" fontAlgn="base" hangingPunct="0">
              <a:spcBef>
                <a:spcPct val="0"/>
              </a:spcBef>
              <a:spcAft>
                <a:spcPct val="0"/>
              </a:spcAft>
              <a:defRPr sz="2000">
                <a:solidFill>
                  <a:srgbClr val="FFFF00"/>
                </a:solidFill>
                <a:latin typeface="Arial" charset="0"/>
              </a:defRPr>
            </a:lvl9pPr>
          </a:lstStyle>
          <a:p>
            <a:pPr eaLnBrk="1" hangingPunct="1"/>
            <a:r>
              <a:rPr lang="nl-NL" sz="1400" b="1" dirty="0">
                <a:solidFill>
                  <a:srgbClr val="000000"/>
                </a:solidFill>
              </a:rPr>
              <a:t>StatFlow</a:t>
            </a:r>
          </a:p>
          <a:p>
            <a:pPr eaLnBrk="1" hangingPunct="1"/>
            <a:r>
              <a:rPr lang="nl-NL" sz="1400" dirty="0">
                <a:solidFill>
                  <a:srgbClr val="000000"/>
                </a:solidFill>
              </a:rPr>
              <a:t>(</a:t>
            </a:r>
            <a:r>
              <a:rPr lang="nl-NL" sz="1400" dirty="0" err="1" smtClean="0">
                <a:solidFill>
                  <a:srgbClr val="000000"/>
                </a:solidFill>
              </a:rPr>
              <a:t>process</a:t>
            </a:r>
            <a:r>
              <a:rPr lang="nl-NL" sz="1400" dirty="0" smtClean="0">
                <a:solidFill>
                  <a:srgbClr val="000000"/>
                </a:solidFill>
              </a:rPr>
              <a:t>)</a:t>
            </a:r>
          </a:p>
          <a:p>
            <a:pPr eaLnBrk="1" hangingPunct="1"/>
            <a:endParaRPr lang="nl-NL" sz="1400" dirty="0">
              <a:solidFill>
                <a:srgbClr val="000000"/>
              </a:solidFill>
            </a:endParaRPr>
          </a:p>
          <a:p>
            <a:pPr eaLnBrk="1" hangingPunct="1"/>
            <a:r>
              <a:rPr lang="nl-NL" sz="1400" b="1" dirty="0" err="1">
                <a:solidFill>
                  <a:srgbClr val="000000"/>
                </a:solidFill>
              </a:rPr>
              <a:t>StatBuild</a:t>
            </a:r>
            <a:endParaRPr lang="nl-NL" sz="1400" b="1" dirty="0">
              <a:solidFill>
                <a:srgbClr val="000000"/>
              </a:solidFill>
            </a:endParaRPr>
          </a:p>
          <a:p>
            <a:pPr eaLnBrk="1" hangingPunct="1"/>
            <a:r>
              <a:rPr lang="nl-NL" sz="1400" dirty="0" smtClean="0">
                <a:solidFill>
                  <a:srgbClr val="000000"/>
                </a:solidFill>
              </a:rPr>
              <a:t>(building)</a:t>
            </a:r>
          </a:p>
          <a:p>
            <a:pPr eaLnBrk="1" hangingPunct="1"/>
            <a:endParaRPr lang="nl-NL" sz="1400" dirty="0" smtClean="0">
              <a:solidFill>
                <a:srgbClr val="000000"/>
              </a:solidFill>
            </a:endParaRPr>
          </a:p>
          <a:p>
            <a:pPr eaLnBrk="1" hangingPunct="1"/>
            <a:r>
              <a:rPr lang="nl-NL" sz="1400" b="1" dirty="0" smtClean="0">
                <a:solidFill>
                  <a:srgbClr val="000000"/>
                </a:solidFill>
              </a:rPr>
              <a:t>StatLinevijver</a:t>
            </a:r>
            <a:endParaRPr lang="nl-NL" sz="1400" b="1" dirty="0">
              <a:solidFill>
                <a:srgbClr val="000000"/>
              </a:solidFill>
            </a:endParaRPr>
          </a:p>
          <a:p>
            <a:pPr eaLnBrk="1" hangingPunct="1"/>
            <a:r>
              <a:rPr lang="nl-NL" sz="1400" dirty="0" smtClean="0">
                <a:solidFill>
                  <a:srgbClr val="000000"/>
                </a:solidFill>
              </a:rPr>
              <a:t>(</a:t>
            </a:r>
            <a:r>
              <a:rPr lang="nl-NL" sz="1400" dirty="0" err="1" smtClean="0">
                <a:solidFill>
                  <a:srgbClr val="000000"/>
                </a:solidFill>
              </a:rPr>
              <a:t>classifications</a:t>
            </a:r>
            <a:r>
              <a:rPr lang="nl-NL" sz="1400" dirty="0" smtClean="0">
                <a:solidFill>
                  <a:srgbClr val="000000"/>
                </a:solidFill>
              </a:rPr>
              <a:t>)</a:t>
            </a:r>
            <a:endParaRPr lang="nl-NL" sz="1400" dirty="0">
              <a:solidFill>
                <a:srgbClr val="000000"/>
              </a:solidFill>
            </a:endParaRPr>
          </a:p>
        </p:txBody>
      </p:sp>
      <p:sp>
        <p:nvSpPr>
          <p:cNvPr id="133" name="Line 987"/>
          <p:cNvSpPr>
            <a:spLocks noChangeShapeType="1"/>
          </p:cNvSpPr>
          <p:nvPr/>
        </p:nvSpPr>
        <p:spPr bwMode="auto">
          <a:xfrm>
            <a:off x="1731165" y="1642593"/>
            <a:ext cx="1260376" cy="1620482"/>
          </a:xfrm>
          <a:prstGeom prst="line">
            <a:avLst/>
          </a:prstGeom>
          <a:noFill/>
          <a:ln w="12700">
            <a:solidFill>
              <a:srgbClr val="000000"/>
            </a:solidFill>
            <a:round/>
            <a:headEnd type="triangle" w="med" len="med"/>
            <a:tailEnd/>
          </a:ln>
          <a:extLst>
            <a:ext uri="{909E8E84-426E-40DD-AFC4-6F175D3DCCD1}">
              <a14:hiddenFill xmlns:a14="http://schemas.microsoft.com/office/drawing/2010/main">
                <a:noFill/>
              </a14:hiddenFill>
            </a:ext>
          </a:extLst>
        </p:spPr>
        <p:txBody>
          <a:bodyPr wrap="none" lIns="90000" tIns="46800" rIns="90000" bIns="46800" anchor="ctr"/>
          <a:lstStyle/>
          <a:p>
            <a:endParaRPr lang="nl-NL"/>
          </a:p>
        </p:txBody>
      </p:sp>
      <p:sp>
        <p:nvSpPr>
          <p:cNvPr id="134" name="Rechthoek 133"/>
          <p:cNvSpPr>
            <a:spLocks noChangeArrowheads="1"/>
          </p:cNvSpPr>
          <p:nvPr/>
        </p:nvSpPr>
        <p:spPr bwMode="auto">
          <a:xfrm>
            <a:off x="5389692" y="4227934"/>
            <a:ext cx="1510711"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GB" sz="1600" b="1" dirty="0" smtClean="0">
                <a:solidFill>
                  <a:srgbClr val="FF0000"/>
                </a:solidFill>
                <a:latin typeface="Arial" pitchFamily="34" charset="0"/>
                <a:cs typeface="Arial" pitchFamily="34" charset="0"/>
              </a:rPr>
              <a:t>Open Data</a:t>
            </a:r>
          </a:p>
          <a:p>
            <a:pPr>
              <a:spcBef>
                <a:spcPct val="50000"/>
              </a:spcBef>
            </a:pPr>
            <a:r>
              <a:rPr lang="en-GB" sz="1200" dirty="0" smtClean="0">
                <a:solidFill>
                  <a:srgbClr val="FF0000"/>
                </a:solidFill>
                <a:latin typeface="Arial" pitchFamily="34" charset="0"/>
                <a:cs typeface="Arial" pitchFamily="34" charset="0"/>
              </a:rPr>
              <a:t>Webservices based on open standards </a:t>
            </a:r>
            <a:endParaRPr lang="en-GB" sz="1200" dirty="0">
              <a:solidFill>
                <a:srgbClr val="FF0000"/>
              </a:solidFill>
              <a:latin typeface="Arial" pitchFamily="34" charset="0"/>
              <a:cs typeface="Arial" pitchFamily="34" charset="0"/>
            </a:endParaRPr>
          </a:p>
        </p:txBody>
      </p:sp>
      <p:sp>
        <p:nvSpPr>
          <p:cNvPr id="135" name="Line 987"/>
          <p:cNvSpPr>
            <a:spLocks noChangeShapeType="1"/>
          </p:cNvSpPr>
          <p:nvPr/>
        </p:nvSpPr>
        <p:spPr bwMode="auto">
          <a:xfrm flipH="1" flipV="1">
            <a:off x="4045924" y="3811955"/>
            <a:ext cx="1512926" cy="25003"/>
          </a:xfrm>
          <a:prstGeom prst="line">
            <a:avLst/>
          </a:prstGeom>
          <a:ln w="12700">
            <a:solidFill>
              <a:srgbClr val="000000"/>
            </a:solidFill>
            <a:headEnd type="triangle" w="med" len="med"/>
            <a:tailEnd/>
          </a:ln>
        </p:spPr>
        <p:style>
          <a:lnRef idx="2">
            <a:schemeClr val="accent4"/>
          </a:lnRef>
          <a:fillRef idx="0">
            <a:schemeClr val="accent4"/>
          </a:fillRef>
          <a:effectRef idx="1">
            <a:schemeClr val="accent4"/>
          </a:effectRef>
          <a:fontRef idx="minor">
            <a:schemeClr val="tx1"/>
          </a:fontRef>
        </p:style>
        <p:txBody>
          <a:bodyPr wrap="none" lIns="90000" tIns="46800" rIns="90000" bIns="46800" anchor="ctr"/>
          <a:lstStyle/>
          <a:p>
            <a:pPr>
              <a:defRPr/>
            </a:pPr>
            <a:endParaRPr lang="nl-NL"/>
          </a:p>
        </p:txBody>
      </p:sp>
      <p:pic>
        <p:nvPicPr>
          <p:cNvPr id="136" name="Afbeelding 1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339502"/>
            <a:ext cx="1711500" cy="1139349"/>
          </a:xfrm>
          <a:prstGeom prst="rect">
            <a:avLst/>
          </a:prstGeom>
        </p:spPr>
      </p:pic>
      <p:pic>
        <p:nvPicPr>
          <p:cNvPr id="138" name="Afbeelding 1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68575" y="339502"/>
            <a:ext cx="2061974" cy="1122011"/>
          </a:xfrm>
          <a:prstGeom prst="rect">
            <a:avLst/>
          </a:prstGeom>
        </p:spPr>
      </p:pic>
      <p:pic>
        <p:nvPicPr>
          <p:cNvPr id="3" name="Afbeelding 2"/>
          <p:cNvPicPr>
            <a:picLocks noChangeAspect="1"/>
          </p:cNvPicPr>
          <p:nvPr/>
        </p:nvPicPr>
        <p:blipFill rotWithShape="1">
          <a:blip r:embed="rId6"/>
          <a:srcRect b="47004"/>
          <a:stretch/>
        </p:blipFill>
        <p:spPr>
          <a:xfrm>
            <a:off x="4988032" y="288787"/>
            <a:ext cx="3138306" cy="1954244"/>
          </a:xfrm>
          <a:prstGeom prst="rect">
            <a:avLst/>
          </a:prstGeom>
        </p:spPr>
      </p:pic>
    </p:spTree>
    <p:extLst>
      <p:ext uri="{BB962C8B-B14F-4D97-AF65-F5344CB8AC3E}">
        <p14:creationId xmlns:p14="http://schemas.microsoft.com/office/powerpoint/2010/main" val="39758508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ctr"/>
            <a:fld id="{845CA951-4815-4987-9CD6-BB5D6648C0B5}" type="slidenum">
              <a:rPr lang="nl-NL" sz="1200" smtClean="0"/>
              <a:pPr algn="ctr"/>
              <a:t>15</a:t>
            </a:fld>
            <a:endParaRPr lang="nl-NL" sz="1200" dirty="0"/>
          </a:p>
        </p:txBody>
      </p:sp>
      <p:pic>
        <p:nvPicPr>
          <p:cNvPr id="5" name="Picture 4"/>
          <p:cNvPicPr>
            <a:picLocks noChangeAspect="1"/>
          </p:cNvPicPr>
          <p:nvPr/>
        </p:nvPicPr>
        <p:blipFill>
          <a:blip r:embed="rId2"/>
          <a:stretch>
            <a:fillRect/>
          </a:stretch>
        </p:blipFill>
        <p:spPr>
          <a:xfrm>
            <a:off x="467544" y="915566"/>
            <a:ext cx="5095205" cy="3213123"/>
          </a:xfrm>
          <a:prstGeom prst="rect">
            <a:avLst/>
          </a:prstGeom>
        </p:spPr>
      </p:pic>
      <p:sp>
        <p:nvSpPr>
          <p:cNvPr id="4" name="Text Placeholder 3"/>
          <p:cNvSpPr>
            <a:spLocks noGrp="1"/>
          </p:cNvSpPr>
          <p:nvPr>
            <p:ph type="body" sz="quarter" idx="14"/>
          </p:nvPr>
        </p:nvSpPr>
        <p:spPr/>
        <p:txBody>
          <a:bodyPr/>
          <a:lstStyle/>
          <a:p>
            <a:r>
              <a:rPr lang="nl-NL" dirty="0" smtClean="0"/>
              <a:t>Ondersteuning via Website</a:t>
            </a:r>
            <a:endParaRPr lang="en-US" dirty="0"/>
          </a:p>
        </p:txBody>
      </p:sp>
    </p:spTree>
    <p:extLst>
      <p:ext uri="{BB962C8B-B14F-4D97-AF65-F5344CB8AC3E}">
        <p14:creationId xmlns:p14="http://schemas.microsoft.com/office/powerpoint/2010/main" val="35061634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67544" y="915566"/>
            <a:ext cx="6120680" cy="3729063"/>
          </a:xfrm>
          <a:prstGeom prst="rect">
            <a:avLst/>
          </a:prstGeom>
        </p:spPr>
      </p:pic>
      <p:sp>
        <p:nvSpPr>
          <p:cNvPr id="5" name="Text Placeholder 4"/>
          <p:cNvSpPr>
            <a:spLocks noGrp="1"/>
          </p:cNvSpPr>
          <p:nvPr>
            <p:ph type="body" sz="quarter" idx="14"/>
          </p:nvPr>
        </p:nvSpPr>
        <p:spPr/>
        <p:txBody>
          <a:bodyPr/>
          <a:lstStyle/>
          <a:p>
            <a:r>
              <a:rPr lang="nl-NL" dirty="0" smtClean="0"/>
              <a:t>Ondersteuning via LinkedIn</a:t>
            </a:r>
            <a:endParaRPr lang="en-US" dirty="0"/>
          </a:p>
        </p:txBody>
      </p:sp>
      <p:sp>
        <p:nvSpPr>
          <p:cNvPr id="2" name="Slide Number Placeholder 1"/>
          <p:cNvSpPr>
            <a:spLocks noGrp="1"/>
          </p:cNvSpPr>
          <p:nvPr>
            <p:ph type="sldNum" sz="quarter" idx="4294967295"/>
          </p:nvPr>
        </p:nvSpPr>
        <p:spPr>
          <a:xfrm>
            <a:off x="8555038" y="4708525"/>
            <a:ext cx="588962" cy="323850"/>
          </a:xfrm>
        </p:spPr>
        <p:txBody>
          <a:bodyPr/>
          <a:lstStyle/>
          <a:p>
            <a:pPr algn="ctr"/>
            <a:fld id="{845CA951-4815-4987-9CD6-BB5D6648C0B5}" type="slidenum">
              <a:rPr lang="nl-NL" sz="1200" smtClean="0">
                <a:solidFill>
                  <a:schemeClr val="bg1"/>
                </a:solidFill>
              </a:rPr>
              <a:pPr algn="ctr"/>
              <a:t>16</a:t>
            </a:fld>
            <a:endParaRPr lang="nl-NL" sz="1200" dirty="0">
              <a:solidFill>
                <a:schemeClr val="bg1"/>
              </a:solidFill>
            </a:endParaRPr>
          </a:p>
        </p:txBody>
      </p:sp>
    </p:spTree>
    <p:extLst>
      <p:ext uri="{BB962C8B-B14F-4D97-AF65-F5344CB8AC3E}">
        <p14:creationId xmlns:p14="http://schemas.microsoft.com/office/powerpoint/2010/main" val="20177853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ctr"/>
            <a:fld id="{845CA951-4815-4987-9CD6-BB5D6648C0B5}" type="slidenum">
              <a:rPr lang="nl-NL" sz="1200" smtClean="0"/>
              <a:pPr algn="ctr"/>
              <a:t>17</a:t>
            </a:fld>
            <a:endParaRPr lang="nl-NL" sz="1200" dirty="0"/>
          </a:p>
        </p:txBody>
      </p:sp>
      <p:pic>
        <p:nvPicPr>
          <p:cNvPr id="5" name="Picture 4"/>
          <p:cNvPicPr>
            <a:picLocks noChangeAspect="1"/>
          </p:cNvPicPr>
          <p:nvPr/>
        </p:nvPicPr>
        <p:blipFill>
          <a:blip r:embed="rId2"/>
          <a:stretch>
            <a:fillRect/>
          </a:stretch>
        </p:blipFill>
        <p:spPr>
          <a:xfrm>
            <a:off x="467544" y="1131590"/>
            <a:ext cx="6336704" cy="3168352"/>
          </a:xfrm>
          <a:prstGeom prst="rect">
            <a:avLst/>
          </a:prstGeom>
        </p:spPr>
      </p:pic>
      <p:sp>
        <p:nvSpPr>
          <p:cNvPr id="4" name="Text Placeholder 3"/>
          <p:cNvSpPr>
            <a:spLocks noGrp="1"/>
          </p:cNvSpPr>
          <p:nvPr>
            <p:ph type="body" sz="quarter" idx="14"/>
          </p:nvPr>
        </p:nvSpPr>
        <p:spPr/>
        <p:txBody>
          <a:bodyPr/>
          <a:lstStyle/>
          <a:p>
            <a:r>
              <a:rPr lang="nl-NL" dirty="0" smtClean="0"/>
              <a:t>Jaarlijks gebruikers dag</a:t>
            </a:r>
            <a:endParaRPr lang="en-US" dirty="0"/>
          </a:p>
        </p:txBody>
      </p:sp>
    </p:spTree>
    <p:extLst>
      <p:ext uri="{BB962C8B-B14F-4D97-AF65-F5344CB8AC3E}">
        <p14:creationId xmlns:p14="http://schemas.microsoft.com/office/powerpoint/2010/main" val="27542493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ctr"/>
            <a:fld id="{845CA951-4815-4987-9CD6-BB5D6648C0B5}" type="slidenum">
              <a:rPr lang="nl-NL" sz="1200" smtClean="0"/>
              <a:pPr algn="ctr"/>
              <a:t>18</a:t>
            </a:fld>
            <a:endParaRPr lang="nl-NL" sz="1200" dirty="0"/>
          </a:p>
        </p:txBody>
      </p:sp>
      <p:sp>
        <p:nvSpPr>
          <p:cNvPr id="4" name="Text Placeholder 3"/>
          <p:cNvSpPr>
            <a:spLocks noGrp="1"/>
          </p:cNvSpPr>
          <p:nvPr>
            <p:ph type="body" sz="quarter" idx="14"/>
          </p:nvPr>
        </p:nvSpPr>
        <p:spPr/>
        <p:txBody>
          <a:bodyPr/>
          <a:lstStyle/>
          <a:p>
            <a:r>
              <a:rPr lang="nl-NL" dirty="0" smtClean="0"/>
              <a:t>Satelliet open data portalen</a:t>
            </a:r>
            <a:endParaRPr lang="en-US" dirty="0"/>
          </a:p>
        </p:txBody>
      </p:sp>
      <p:sp>
        <p:nvSpPr>
          <p:cNvPr id="5" name="Tijdelijke aanduiding voor inhoud 2"/>
          <p:cNvSpPr>
            <a:spLocks noGrp="1"/>
          </p:cNvSpPr>
          <p:nvPr>
            <p:ph type="body" sz="quarter" idx="11"/>
          </p:nvPr>
        </p:nvSpPr>
        <p:spPr/>
        <p:txBody>
          <a:bodyPr/>
          <a:lstStyle/>
          <a:p>
            <a:pPr>
              <a:buFont typeface="Wingdings" panose="05000000000000000000" pitchFamily="2" charset="2"/>
              <a:buChar char="ü"/>
            </a:pPr>
            <a:r>
              <a:rPr lang="nl-NL" sz="1600" dirty="0" smtClean="0"/>
              <a:t>Iv3 (financiën lagere overheden)</a:t>
            </a:r>
          </a:p>
          <a:p>
            <a:pPr>
              <a:buFont typeface="Wingdings" panose="05000000000000000000" pitchFamily="2" charset="2"/>
              <a:buChar char="ü"/>
            </a:pPr>
            <a:r>
              <a:rPr lang="nl-NL" sz="1600" dirty="0" smtClean="0"/>
              <a:t>MKB </a:t>
            </a:r>
          </a:p>
          <a:p>
            <a:pPr>
              <a:buFont typeface="Wingdings" panose="05000000000000000000" pitchFamily="2" charset="2"/>
              <a:buChar char="ü"/>
            </a:pPr>
            <a:r>
              <a:rPr lang="nl-NL" sz="1600" dirty="0" smtClean="0"/>
              <a:t>MLZ (Monitor langdurige zorg)</a:t>
            </a:r>
          </a:p>
          <a:p>
            <a:pPr>
              <a:buFont typeface="Wingdings" panose="05000000000000000000" pitchFamily="2" charset="2"/>
              <a:buChar char="ü"/>
            </a:pPr>
            <a:r>
              <a:rPr lang="nl-NL" sz="1600" dirty="0" smtClean="0"/>
              <a:t>JM (Jeugd monitor)</a:t>
            </a:r>
          </a:p>
          <a:p>
            <a:pPr>
              <a:buFont typeface="Wingdings" panose="05000000000000000000" pitchFamily="2" charset="2"/>
              <a:buChar char="ü"/>
            </a:pPr>
            <a:r>
              <a:rPr lang="nl-NL" sz="1600" dirty="0" smtClean="0"/>
              <a:t>RIVM</a:t>
            </a:r>
          </a:p>
          <a:p>
            <a:pPr>
              <a:buFont typeface="Wingdings" panose="05000000000000000000" pitchFamily="2" charset="2"/>
              <a:buChar char="ü"/>
            </a:pPr>
            <a:r>
              <a:rPr lang="nl-NL" sz="1600" dirty="0" smtClean="0"/>
              <a:t>Politie</a:t>
            </a:r>
          </a:p>
          <a:p>
            <a:pPr>
              <a:buFont typeface="Wingdings" panose="05000000000000000000" pitchFamily="2" charset="2"/>
              <a:buChar char="ü"/>
            </a:pPr>
            <a:r>
              <a:rPr lang="nl-NL" sz="1600" dirty="0" err="1" smtClean="0"/>
              <a:t>MVStat</a:t>
            </a:r>
            <a:r>
              <a:rPr lang="nl-NL" sz="1600" dirty="0" smtClean="0"/>
              <a:t> (verschijnt binnenkort)</a:t>
            </a:r>
          </a:p>
          <a:p>
            <a:pPr>
              <a:buFont typeface="Wingdings" panose="05000000000000000000" pitchFamily="2" charset="2"/>
              <a:buChar char="ü"/>
            </a:pPr>
            <a:r>
              <a:rPr lang="nl-NL" sz="1600" dirty="0" smtClean="0"/>
              <a:t>AZW (Arbeid, zorg en Welzijn, verschijnt binnenkort)</a:t>
            </a:r>
          </a:p>
          <a:p>
            <a:pPr>
              <a:buFont typeface="Wingdings" panose="05000000000000000000" pitchFamily="2" charset="2"/>
              <a:buChar char="ü"/>
            </a:pPr>
            <a:endParaRPr lang="nl-NL" dirty="0" smtClean="0"/>
          </a:p>
          <a:p>
            <a:pPr marL="0" indent="0">
              <a:buNone/>
            </a:pPr>
            <a:endParaRPr lang="en-GB" dirty="0"/>
          </a:p>
          <a:p>
            <a:pPr marL="0" indent="0">
              <a:buNone/>
            </a:pPr>
            <a:endParaRPr lang="en-GB" dirty="0" smtClean="0"/>
          </a:p>
        </p:txBody>
      </p:sp>
      <p:pic>
        <p:nvPicPr>
          <p:cNvPr id="6"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3435846"/>
            <a:ext cx="6660232" cy="1316833"/>
          </a:xfrm>
          <a:prstGeom prst="rect">
            <a:avLst/>
          </a:prstGeom>
        </p:spPr>
      </p:pic>
    </p:spTree>
    <p:extLst>
      <p:ext uri="{BB962C8B-B14F-4D97-AF65-F5344CB8AC3E}">
        <p14:creationId xmlns:p14="http://schemas.microsoft.com/office/powerpoint/2010/main" val="3020319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l-NL" dirty="0" smtClean="0"/>
              <a:t>Door ontwikkeling</a:t>
            </a:r>
            <a:endParaRPr lang="en-US" dirty="0"/>
          </a:p>
        </p:txBody>
      </p:sp>
      <p:sp>
        <p:nvSpPr>
          <p:cNvPr id="2" name="Slide Number Placeholder 1"/>
          <p:cNvSpPr>
            <a:spLocks noGrp="1"/>
          </p:cNvSpPr>
          <p:nvPr>
            <p:ph type="sldNum" sz="quarter" idx="4294967295"/>
          </p:nvPr>
        </p:nvSpPr>
        <p:spPr>
          <a:xfrm>
            <a:off x="8555038" y="4708525"/>
            <a:ext cx="588962" cy="323850"/>
          </a:xfrm>
        </p:spPr>
        <p:txBody>
          <a:bodyPr/>
          <a:lstStyle/>
          <a:p>
            <a:pPr algn="ctr"/>
            <a:fld id="{845CA951-4815-4987-9CD6-BB5D6648C0B5}" type="slidenum">
              <a:rPr lang="nl-NL" sz="1200" smtClean="0"/>
              <a:pPr algn="ctr"/>
              <a:t>19</a:t>
            </a:fld>
            <a:endParaRPr lang="nl-NL" sz="1200" dirty="0"/>
          </a:p>
        </p:txBody>
      </p:sp>
    </p:spTree>
    <p:extLst>
      <p:ext uri="{BB962C8B-B14F-4D97-AF65-F5344CB8AC3E}">
        <p14:creationId xmlns:p14="http://schemas.microsoft.com/office/powerpoint/2010/main" val="36779182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nl-NL" dirty="0" smtClean="0"/>
              <a:t>Dennis Ramondt</a:t>
            </a:r>
            <a:endParaRPr lang="en-US" dirty="0"/>
          </a:p>
        </p:txBody>
      </p:sp>
      <p:sp>
        <p:nvSpPr>
          <p:cNvPr id="3" name="Text Placeholder 2"/>
          <p:cNvSpPr>
            <a:spLocks noGrp="1"/>
          </p:cNvSpPr>
          <p:nvPr>
            <p:ph type="body" sz="quarter" idx="13"/>
          </p:nvPr>
        </p:nvSpPr>
        <p:spPr/>
        <p:txBody>
          <a:bodyPr/>
          <a:lstStyle/>
          <a:p>
            <a:r>
              <a:rPr lang="nl-NL" dirty="0" smtClean="0"/>
              <a:t>23-11-2018</a:t>
            </a:r>
            <a:endParaRPr lang="en-US" dirty="0"/>
          </a:p>
        </p:txBody>
      </p:sp>
      <p:sp>
        <p:nvSpPr>
          <p:cNvPr id="4" name="Text Placeholder 3"/>
          <p:cNvSpPr>
            <a:spLocks noGrp="1"/>
          </p:cNvSpPr>
          <p:nvPr>
            <p:ph type="body" sz="quarter" idx="14"/>
          </p:nvPr>
        </p:nvSpPr>
        <p:spPr/>
        <p:txBody>
          <a:bodyPr/>
          <a:lstStyle/>
          <a:p>
            <a:r>
              <a:rPr lang="nl-NL" dirty="0" smtClean="0"/>
              <a:t>Hoe open ik data</a:t>
            </a:r>
            <a:endParaRPr lang="en-US" dirty="0"/>
          </a:p>
        </p:txBody>
      </p:sp>
      <p:sp>
        <p:nvSpPr>
          <p:cNvPr id="5" name="Text Placeholder 4"/>
          <p:cNvSpPr>
            <a:spLocks noGrp="1"/>
          </p:cNvSpPr>
          <p:nvPr>
            <p:ph type="body" sz="quarter" idx="15"/>
          </p:nvPr>
        </p:nvSpPr>
        <p:spPr/>
        <p:txBody>
          <a:bodyPr/>
          <a:lstStyle/>
          <a:p>
            <a:r>
              <a:rPr lang="nl-NL" dirty="0" smtClean="0"/>
              <a:t>Het verhaal van het CBS</a:t>
            </a:r>
            <a:endParaRPr lang="en-US" dirty="0"/>
          </a:p>
        </p:txBody>
      </p:sp>
    </p:spTree>
    <p:extLst>
      <p:ext uri="{BB962C8B-B14F-4D97-AF65-F5344CB8AC3E}">
        <p14:creationId xmlns:p14="http://schemas.microsoft.com/office/powerpoint/2010/main" val="21547338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p>
            <a:pPr algn="ctr"/>
            <a:fld id="{845CA951-4815-4987-9CD6-BB5D6648C0B5}" type="slidenum">
              <a:rPr lang="nl-NL" sz="1200" smtClean="0"/>
              <a:pPr algn="ctr"/>
              <a:t>20</a:t>
            </a:fld>
            <a:endParaRPr lang="nl-NL" sz="1200" dirty="0"/>
          </a:p>
        </p:txBody>
      </p:sp>
      <p:sp>
        <p:nvSpPr>
          <p:cNvPr id="4" name="Tijdelijke aanduiding voor tekst 3"/>
          <p:cNvSpPr>
            <a:spLocks noGrp="1"/>
          </p:cNvSpPr>
          <p:nvPr>
            <p:ph type="body" sz="quarter" idx="14"/>
          </p:nvPr>
        </p:nvSpPr>
        <p:spPr/>
        <p:txBody>
          <a:bodyPr/>
          <a:lstStyle/>
          <a:p>
            <a:r>
              <a:rPr lang="nl-NL" dirty="0"/>
              <a:t>Output </a:t>
            </a:r>
            <a:r>
              <a:rPr lang="nl-NL" dirty="0" smtClean="0"/>
              <a:t>visie CBS (</a:t>
            </a:r>
            <a:r>
              <a:rPr lang="nl-NL" dirty="0" smtClean="0"/>
              <a:t>2016) </a:t>
            </a:r>
            <a:endParaRPr lang="nl-NL" dirty="0"/>
          </a:p>
        </p:txBody>
      </p:sp>
      <p:pic>
        <p:nvPicPr>
          <p:cNvPr id="5" name="Tijdelijke aanduiding voor inhoud 4"/>
          <p:cNvPicPr>
            <a:picLocks noGrp="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39552" y="1173956"/>
            <a:ext cx="5112568" cy="3702049"/>
          </a:xfrm>
          <a:prstGeom prst="rect">
            <a:avLst/>
          </a:prstGeom>
        </p:spPr>
      </p:pic>
    </p:spTree>
    <p:extLst>
      <p:ext uri="{BB962C8B-B14F-4D97-AF65-F5344CB8AC3E}">
        <p14:creationId xmlns:p14="http://schemas.microsoft.com/office/powerpoint/2010/main" val="26465519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p>
            <a:pPr algn="ctr"/>
            <a:fld id="{845CA951-4815-4987-9CD6-BB5D6648C0B5}" type="slidenum">
              <a:rPr lang="nl-NL" sz="1200" smtClean="0"/>
              <a:pPr algn="ctr"/>
              <a:t>21</a:t>
            </a:fld>
            <a:endParaRPr lang="nl-NL" sz="1200" dirty="0"/>
          </a:p>
        </p:txBody>
      </p:sp>
      <p:sp>
        <p:nvSpPr>
          <p:cNvPr id="6" name="Tijdelijke aanduiding voor tekst 5"/>
          <p:cNvSpPr>
            <a:spLocks noGrp="1"/>
          </p:cNvSpPr>
          <p:nvPr>
            <p:ph type="body" sz="quarter" idx="11"/>
          </p:nvPr>
        </p:nvSpPr>
        <p:spPr/>
        <p:txBody>
          <a:bodyPr>
            <a:normAutofit fontScale="92500" lnSpcReduction="10000"/>
          </a:bodyPr>
          <a:lstStyle/>
          <a:p>
            <a:r>
              <a:rPr lang="nl-NL" dirty="0" smtClean="0"/>
              <a:t>Gedetailleerde informatie</a:t>
            </a:r>
          </a:p>
          <a:p>
            <a:r>
              <a:rPr lang="nl-NL" dirty="0" smtClean="0"/>
              <a:t>Sleutels van onderwerpen veranderen niet</a:t>
            </a:r>
          </a:p>
          <a:p>
            <a:r>
              <a:rPr lang="nl-NL" dirty="0" smtClean="0"/>
              <a:t>Continue beschikbaar zijn van gegevens</a:t>
            </a:r>
          </a:p>
          <a:p>
            <a:r>
              <a:rPr lang="nl-NL" dirty="0" smtClean="0"/>
              <a:t>Verbeteringen meta data (b.v. bron waarvan data afkomstig)</a:t>
            </a:r>
          </a:p>
          <a:p>
            <a:r>
              <a:rPr lang="nl-NL" dirty="0" smtClean="0"/>
              <a:t>Betere koppelbaarheid van datasets</a:t>
            </a:r>
          </a:p>
          <a:p>
            <a:r>
              <a:rPr lang="nl-NL" dirty="0" smtClean="0"/>
              <a:t>Betere vindbaarheid van datasets</a:t>
            </a:r>
          </a:p>
          <a:p>
            <a:r>
              <a:rPr lang="nl-NL" dirty="0" smtClean="0"/>
              <a:t>Betere ondersteuning van gebruikers</a:t>
            </a:r>
          </a:p>
          <a:p>
            <a:r>
              <a:rPr lang="nl-NL" dirty="0" smtClean="0"/>
              <a:t>Maatwerk als open data</a:t>
            </a:r>
            <a:endParaRPr lang="nl-NL" dirty="0"/>
          </a:p>
        </p:txBody>
      </p:sp>
      <p:sp>
        <p:nvSpPr>
          <p:cNvPr id="7" name="Tijdelijke aanduiding voor tekst 6"/>
          <p:cNvSpPr>
            <a:spLocks noGrp="1"/>
          </p:cNvSpPr>
          <p:nvPr>
            <p:ph type="body" sz="quarter" idx="14"/>
          </p:nvPr>
        </p:nvSpPr>
        <p:spPr/>
        <p:txBody>
          <a:bodyPr/>
          <a:lstStyle/>
          <a:p>
            <a:r>
              <a:rPr lang="nl-NL" dirty="0" smtClean="0"/>
              <a:t>Bekende wensen van open data gebruikers</a:t>
            </a:r>
            <a:endParaRPr lang="nl-NL" dirty="0"/>
          </a:p>
        </p:txBody>
      </p:sp>
    </p:spTree>
    <p:extLst>
      <p:ext uri="{BB962C8B-B14F-4D97-AF65-F5344CB8AC3E}">
        <p14:creationId xmlns:p14="http://schemas.microsoft.com/office/powerpoint/2010/main" val="5965907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p>
            <a:pPr algn="ctr"/>
            <a:fld id="{845CA951-4815-4987-9CD6-BB5D6648C0B5}" type="slidenum">
              <a:rPr lang="nl-NL" sz="1200" smtClean="0"/>
              <a:pPr algn="ctr"/>
              <a:t>22</a:t>
            </a:fld>
            <a:endParaRPr lang="nl-NL" sz="1200" dirty="0"/>
          </a:p>
        </p:txBody>
      </p:sp>
      <p:sp>
        <p:nvSpPr>
          <p:cNvPr id="4" name="Tijdelijke aanduiding voor tekst 3"/>
          <p:cNvSpPr>
            <a:spLocks noGrp="1"/>
          </p:cNvSpPr>
          <p:nvPr>
            <p:ph type="body" sz="quarter" idx="14"/>
          </p:nvPr>
        </p:nvSpPr>
        <p:spPr/>
        <p:txBody>
          <a:bodyPr/>
          <a:lstStyle/>
          <a:p>
            <a:r>
              <a:rPr lang="nl-NL" dirty="0" err="1" smtClean="0"/>
              <a:t>Overview</a:t>
            </a:r>
            <a:r>
              <a:rPr lang="nl-NL" dirty="0" smtClean="0"/>
              <a:t> Statistical output</a:t>
            </a:r>
            <a:endParaRPr lang="nl-NL" dirty="0"/>
          </a:p>
        </p:txBody>
      </p:sp>
      <p:sp>
        <p:nvSpPr>
          <p:cNvPr id="10" name="Afgeronde rechthoek 9"/>
          <p:cNvSpPr/>
          <p:nvPr/>
        </p:nvSpPr>
        <p:spPr>
          <a:xfrm>
            <a:off x="683568" y="1851670"/>
            <a:ext cx="1008112" cy="1008112"/>
          </a:xfrm>
          <a:prstGeom prst="roundRect">
            <a:avLst/>
          </a:prstGeom>
          <a:solidFill>
            <a:schemeClr val="accent1"/>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200" dirty="0" smtClean="0">
                <a:solidFill>
                  <a:schemeClr val="bg1"/>
                </a:solidFill>
              </a:rPr>
              <a:t>Aggregeren en beveiligen</a:t>
            </a:r>
            <a:endParaRPr lang="nl-NL" sz="1200" dirty="0">
              <a:solidFill>
                <a:schemeClr val="bg1"/>
              </a:solidFill>
            </a:endParaRPr>
          </a:p>
        </p:txBody>
      </p:sp>
      <p:sp>
        <p:nvSpPr>
          <p:cNvPr id="12" name="Stroomdiagram: Magnetische schijf 11"/>
          <p:cNvSpPr/>
          <p:nvPr/>
        </p:nvSpPr>
        <p:spPr>
          <a:xfrm>
            <a:off x="683568" y="3651870"/>
            <a:ext cx="951282" cy="1113856"/>
          </a:xfrm>
          <a:prstGeom prst="flowChartMagneticDisk">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solidFill>
                  <a:schemeClr val="tx1"/>
                </a:solidFill>
              </a:rPr>
              <a:t>Micro base</a:t>
            </a:r>
            <a:endParaRPr lang="nl-NL" sz="1400" dirty="0">
              <a:solidFill>
                <a:schemeClr val="tx1"/>
              </a:solidFill>
            </a:endParaRPr>
          </a:p>
        </p:txBody>
      </p:sp>
      <p:sp>
        <p:nvSpPr>
          <p:cNvPr id="13" name="Stroomdiagram: Magnetische schijf 12"/>
          <p:cNvSpPr/>
          <p:nvPr/>
        </p:nvSpPr>
        <p:spPr>
          <a:xfrm>
            <a:off x="3203848" y="3621482"/>
            <a:ext cx="951282" cy="1038500"/>
          </a:xfrm>
          <a:prstGeom prst="flowChartMagneticDisk">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smtClean="0">
                <a:solidFill>
                  <a:schemeClr val="tx1"/>
                </a:solidFill>
              </a:rPr>
              <a:t>StatLine Database </a:t>
            </a:r>
            <a:endParaRPr lang="nl-NL" sz="1200" dirty="0">
              <a:solidFill>
                <a:schemeClr val="tx1"/>
              </a:solidFill>
            </a:endParaRPr>
          </a:p>
        </p:txBody>
      </p:sp>
      <p:cxnSp>
        <p:nvCxnSpPr>
          <p:cNvPr id="21" name="Rechte verbindingslijn 20"/>
          <p:cNvCxnSpPr>
            <a:stCxn id="59" idx="2"/>
            <a:endCxn id="13" idx="1"/>
          </p:cNvCxnSpPr>
          <p:nvPr/>
        </p:nvCxnSpPr>
        <p:spPr>
          <a:xfrm>
            <a:off x="3661140" y="2427734"/>
            <a:ext cx="18349" cy="119374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8" name="Afgeronde rechthoek 37"/>
          <p:cNvSpPr/>
          <p:nvPr/>
        </p:nvSpPr>
        <p:spPr>
          <a:xfrm>
            <a:off x="4139952" y="1894250"/>
            <a:ext cx="809505" cy="533484"/>
          </a:xfrm>
          <a:prstGeom prst="roundRect">
            <a:avLst/>
          </a:prstGeom>
          <a:solidFill>
            <a:schemeClr val="accent1"/>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200" dirty="0" smtClean="0">
                <a:solidFill>
                  <a:schemeClr val="bg1"/>
                </a:solidFill>
              </a:rPr>
              <a:t>StatLine-nieuw</a:t>
            </a:r>
            <a:endParaRPr lang="nl-NL" sz="1200" dirty="0">
              <a:solidFill>
                <a:schemeClr val="bg1"/>
              </a:solidFill>
            </a:endParaRPr>
          </a:p>
        </p:txBody>
      </p:sp>
      <p:sp>
        <p:nvSpPr>
          <p:cNvPr id="33" name="Rechthoek 32"/>
          <p:cNvSpPr/>
          <p:nvPr/>
        </p:nvSpPr>
        <p:spPr>
          <a:xfrm>
            <a:off x="3137906" y="1563638"/>
            <a:ext cx="2082166" cy="3168352"/>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400" dirty="0" smtClean="0">
                <a:solidFill>
                  <a:schemeClr val="tx1"/>
                </a:solidFill>
              </a:rPr>
              <a:t>Preview</a:t>
            </a:r>
            <a:endParaRPr lang="nl-NL" sz="1400" dirty="0">
              <a:solidFill>
                <a:schemeClr val="tx1"/>
              </a:solidFill>
            </a:endParaRPr>
          </a:p>
        </p:txBody>
      </p:sp>
      <p:sp>
        <p:nvSpPr>
          <p:cNvPr id="41" name="Stroomdiagram: Voorbereiding 40"/>
          <p:cNvSpPr/>
          <p:nvPr/>
        </p:nvSpPr>
        <p:spPr>
          <a:xfrm>
            <a:off x="3779912" y="2760778"/>
            <a:ext cx="1381673" cy="500222"/>
          </a:xfrm>
          <a:prstGeom prst="flowChartPreparati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smtClean="0">
                <a:solidFill>
                  <a:schemeClr val="tx1"/>
                </a:solidFill>
              </a:rPr>
              <a:t>Open data services</a:t>
            </a:r>
            <a:endParaRPr lang="nl-NL" sz="1200" dirty="0">
              <a:solidFill>
                <a:schemeClr val="tx1"/>
              </a:solidFill>
            </a:endParaRPr>
          </a:p>
        </p:txBody>
      </p:sp>
      <p:cxnSp>
        <p:nvCxnSpPr>
          <p:cNvPr id="43" name="Rechte verbindingslijn 42"/>
          <p:cNvCxnSpPr>
            <a:stCxn id="13" idx="1"/>
            <a:endCxn id="41" idx="2"/>
          </p:cNvCxnSpPr>
          <p:nvPr/>
        </p:nvCxnSpPr>
        <p:spPr>
          <a:xfrm flipV="1">
            <a:off x="3679489" y="3261000"/>
            <a:ext cx="791260" cy="3604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Rechte verbindingslijn 45"/>
          <p:cNvCxnSpPr>
            <a:stCxn id="41" idx="0"/>
            <a:endCxn id="38" idx="2"/>
          </p:cNvCxnSpPr>
          <p:nvPr/>
        </p:nvCxnSpPr>
        <p:spPr>
          <a:xfrm flipV="1">
            <a:off x="4470749" y="2427734"/>
            <a:ext cx="73956" cy="333044"/>
          </a:xfrm>
          <a:prstGeom prst="line">
            <a:avLst/>
          </a:prstGeom>
        </p:spPr>
        <p:style>
          <a:lnRef idx="1">
            <a:schemeClr val="accent1"/>
          </a:lnRef>
          <a:fillRef idx="0">
            <a:schemeClr val="accent1"/>
          </a:fillRef>
          <a:effectRef idx="0">
            <a:schemeClr val="accent1"/>
          </a:effectRef>
          <a:fontRef idx="minor">
            <a:schemeClr val="tx1"/>
          </a:fontRef>
        </p:style>
      </p:cxnSp>
      <p:sp>
        <p:nvSpPr>
          <p:cNvPr id="59" name="Afgeronde rechthoek 58"/>
          <p:cNvSpPr/>
          <p:nvPr/>
        </p:nvSpPr>
        <p:spPr>
          <a:xfrm>
            <a:off x="3259420" y="1894250"/>
            <a:ext cx="803439" cy="533484"/>
          </a:xfrm>
          <a:prstGeom prst="roundRect">
            <a:avLst/>
          </a:prstGeom>
          <a:solidFill>
            <a:schemeClr val="accent1"/>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200" dirty="0" smtClean="0">
                <a:solidFill>
                  <a:schemeClr val="bg1"/>
                </a:solidFill>
              </a:rPr>
              <a:t>StatLine-oud</a:t>
            </a:r>
            <a:endParaRPr lang="nl-NL" sz="1200" dirty="0">
              <a:solidFill>
                <a:schemeClr val="bg1"/>
              </a:solidFill>
            </a:endParaRPr>
          </a:p>
        </p:txBody>
      </p:sp>
      <p:sp>
        <p:nvSpPr>
          <p:cNvPr id="61" name="Stroomdiagram: Magnetische schijf 60"/>
          <p:cNvSpPr/>
          <p:nvPr/>
        </p:nvSpPr>
        <p:spPr>
          <a:xfrm>
            <a:off x="6156176" y="3609290"/>
            <a:ext cx="951282" cy="1038500"/>
          </a:xfrm>
          <a:prstGeom prst="flowChartMagneticDisk">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smtClean="0">
                <a:solidFill>
                  <a:schemeClr val="tx1"/>
                </a:solidFill>
              </a:rPr>
              <a:t>StatLine Database </a:t>
            </a:r>
            <a:endParaRPr lang="nl-NL" sz="1200" dirty="0">
              <a:solidFill>
                <a:schemeClr val="tx1"/>
              </a:solidFill>
            </a:endParaRPr>
          </a:p>
        </p:txBody>
      </p:sp>
      <p:cxnSp>
        <p:nvCxnSpPr>
          <p:cNvPr id="62" name="Rechte verbindingslijn 61"/>
          <p:cNvCxnSpPr>
            <a:endCxn id="61" idx="1"/>
          </p:cNvCxnSpPr>
          <p:nvPr/>
        </p:nvCxnSpPr>
        <p:spPr>
          <a:xfrm>
            <a:off x="6056382" y="2457162"/>
            <a:ext cx="575435" cy="115212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64" name="Stroomdiagram: Voorbereiding 63"/>
          <p:cNvSpPr/>
          <p:nvPr/>
        </p:nvSpPr>
        <p:spPr>
          <a:xfrm>
            <a:off x="6588224" y="2790206"/>
            <a:ext cx="1381673" cy="500222"/>
          </a:xfrm>
          <a:prstGeom prst="flowChartPreparati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smtClean="0">
                <a:solidFill>
                  <a:schemeClr val="tx1"/>
                </a:solidFill>
              </a:rPr>
              <a:t>Open data services</a:t>
            </a:r>
            <a:endParaRPr lang="nl-NL" sz="1200" dirty="0">
              <a:solidFill>
                <a:schemeClr val="tx1"/>
              </a:solidFill>
            </a:endParaRPr>
          </a:p>
        </p:txBody>
      </p:sp>
      <p:cxnSp>
        <p:nvCxnSpPr>
          <p:cNvPr id="67" name="Rechte verbindingslijn 66"/>
          <p:cNvCxnSpPr>
            <a:stCxn id="64" idx="0"/>
            <a:endCxn id="72" idx="2"/>
          </p:cNvCxnSpPr>
          <p:nvPr/>
        </p:nvCxnSpPr>
        <p:spPr>
          <a:xfrm flipH="1" flipV="1">
            <a:off x="6762569" y="2427734"/>
            <a:ext cx="516492" cy="362472"/>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Rechte verbindingslijn 59"/>
          <p:cNvCxnSpPr>
            <a:stCxn id="64" idx="2"/>
            <a:endCxn id="61" idx="1"/>
          </p:cNvCxnSpPr>
          <p:nvPr/>
        </p:nvCxnSpPr>
        <p:spPr>
          <a:xfrm flipH="1">
            <a:off x="6631817" y="3290428"/>
            <a:ext cx="647244" cy="318862"/>
          </a:xfrm>
          <a:prstGeom prst="line">
            <a:avLst/>
          </a:prstGeom>
        </p:spPr>
        <p:style>
          <a:lnRef idx="1">
            <a:schemeClr val="accent1"/>
          </a:lnRef>
          <a:fillRef idx="0">
            <a:schemeClr val="accent1"/>
          </a:fillRef>
          <a:effectRef idx="0">
            <a:schemeClr val="accent1"/>
          </a:effectRef>
          <a:fontRef idx="minor">
            <a:schemeClr val="tx1"/>
          </a:fontRef>
        </p:style>
      </p:cxnSp>
      <p:sp>
        <p:nvSpPr>
          <p:cNvPr id="71" name="Afgeronde rechthoek 70"/>
          <p:cNvSpPr/>
          <p:nvPr/>
        </p:nvSpPr>
        <p:spPr>
          <a:xfrm>
            <a:off x="5424745" y="1894250"/>
            <a:ext cx="803439" cy="533484"/>
          </a:xfrm>
          <a:prstGeom prst="roundRect">
            <a:avLst/>
          </a:prstGeom>
          <a:solidFill>
            <a:schemeClr val="accent1"/>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200" dirty="0" smtClean="0">
                <a:solidFill>
                  <a:schemeClr val="bg1"/>
                </a:solidFill>
              </a:rPr>
              <a:t>StatLine-oud</a:t>
            </a:r>
            <a:endParaRPr lang="nl-NL" sz="1200" dirty="0">
              <a:solidFill>
                <a:schemeClr val="bg1"/>
              </a:solidFill>
            </a:endParaRPr>
          </a:p>
        </p:txBody>
      </p:sp>
      <p:sp>
        <p:nvSpPr>
          <p:cNvPr id="72" name="Afgeronde rechthoek 71"/>
          <p:cNvSpPr/>
          <p:nvPr/>
        </p:nvSpPr>
        <p:spPr>
          <a:xfrm>
            <a:off x="6360849" y="1894250"/>
            <a:ext cx="803439" cy="533484"/>
          </a:xfrm>
          <a:prstGeom prst="roundRect">
            <a:avLst/>
          </a:prstGeom>
          <a:solidFill>
            <a:schemeClr val="accent1"/>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200" dirty="0" smtClean="0">
                <a:solidFill>
                  <a:schemeClr val="bg1"/>
                </a:solidFill>
              </a:rPr>
              <a:t>StatLine-nieuw</a:t>
            </a:r>
            <a:endParaRPr lang="nl-NL" sz="1200" dirty="0">
              <a:solidFill>
                <a:schemeClr val="bg1"/>
              </a:solidFill>
            </a:endParaRPr>
          </a:p>
        </p:txBody>
      </p:sp>
      <p:sp>
        <p:nvSpPr>
          <p:cNvPr id="73" name="Afgeronde rechthoek 72"/>
          <p:cNvSpPr/>
          <p:nvPr/>
        </p:nvSpPr>
        <p:spPr>
          <a:xfrm>
            <a:off x="7296953" y="1894250"/>
            <a:ext cx="803439" cy="533484"/>
          </a:xfrm>
          <a:prstGeom prst="roundRect">
            <a:avLst/>
          </a:prstGeom>
          <a:solidFill>
            <a:schemeClr val="accent1"/>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200" dirty="0" smtClean="0">
                <a:solidFill>
                  <a:schemeClr val="bg1"/>
                </a:solidFill>
              </a:rPr>
              <a:t>Data-portaal</a:t>
            </a:r>
            <a:endParaRPr lang="nl-NL" sz="1200" dirty="0">
              <a:solidFill>
                <a:schemeClr val="bg1"/>
              </a:solidFill>
            </a:endParaRPr>
          </a:p>
        </p:txBody>
      </p:sp>
      <p:cxnSp>
        <p:nvCxnSpPr>
          <p:cNvPr id="76" name="Rechte verbindingslijn 75"/>
          <p:cNvCxnSpPr>
            <a:stCxn id="64" idx="0"/>
            <a:endCxn id="73" idx="2"/>
          </p:cNvCxnSpPr>
          <p:nvPr/>
        </p:nvCxnSpPr>
        <p:spPr>
          <a:xfrm flipV="1">
            <a:off x="7279061" y="2427734"/>
            <a:ext cx="419612" cy="362472"/>
          </a:xfrm>
          <a:prstGeom prst="line">
            <a:avLst/>
          </a:prstGeom>
        </p:spPr>
        <p:style>
          <a:lnRef idx="1">
            <a:schemeClr val="accent1"/>
          </a:lnRef>
          <a:fillRef idx="0">
            <a:schemeClr val="accent1"/>
          </a:fillRef>
          <a:effectRef idx="0">
            <a:schemeClr val="accent1"/>
          </a:effectRef>
          <a:fontRef idx="minor">
            <a:schemeClr val="tx1"/>
          </a:fontRef>
        </p:style>
      </p:cxnSp>
      <p:sp>
        <p:nvSpPr>
          <p:cNvPr id="77" name="Rechthoek 76"/>
          <p:cNvSpPr/>
          <p:nvPr/>
        </p:nvSpPr>
        <p:spPr>
          <a:xfrm>
            <a:off x="5386076" y="1563638"/>
            <a:ext cx="2858332" cy="3168352"/>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400" dirty="0" smtClean="0">
                <a:solidFill>
                  <a:schemeClr val="tx1"/>
                </a:solidFill>
              </a:rPr>
              <a:t>Productie</a:t>
            </a:r>
            <a:endParaRPr lang="nl-NL" sz="1400" dirty="0">
              <a:solidFill>
                <a:schemeClr val="tx1"/>
              </a:solidFill>
            </a:endParaRPr>
          </a:p>
        </p:txBody>
      </p:sp>
      <p:sp>
        <p:nvSpPr>
          <p:cNvPr id="79" name="Ovaal 78"/>
          <p:cNvSpPr/>
          <p:nvPr/>
        </p:nvSpPr>
        <p:spPr>
          <a:xfrm>
            <a:off x="4377847" y="3795886"/>
            <a:ext cx="783738" cy="637282"/>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err="1" smtClean="0">
                <a:solidFill>
                  <a:schemeClr val="tx1"/>
                </a:solidFill>
              </a:rPr>
              <a:t>Plaat-sen</a:t>
            </a:r>
            <a:endParaRPr lang="nl-NL" sz="1200" dirty="0">
              <a:solidFill>
                <a:schemeClr val="tx1"/>
              </a:solidFill>
            </a:endParaRPr>
          </a:p>
        </p:txBody>
      </p:sp>
      <p:cxnSp>
        <p:nvCxnSpPr>
          <p:cNvPr id="81" name="Rechte verbindingslijn 80"/>
          <p:cNvCxnSpPr>
            <a:stCxn id="13" idx="4"/>
            <a:endCxn id="79" idx="2"/>
          </p:cNvCxnSpPr>
          <p:nvPr/>
        </p:nvCxnSpPr>
        <p:spPr>
          <a:xfrm flipV="1">
            <a:off x="4155130" y="4114527"/>
            <a:ext cx="222717" cy="26205"/>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Rechte verbindingslijn 82"/>
          <p:cNvCxnSpPr>
            <a:stCxn id="79" idx="6"/>
            <a:endCxn id="61" idx="2"/>
          </p:cNvCxnSpPr>
          <p:nvPr/>
        </p:nvCxnSpPr>
        <p:spPr>
          <a:xfrm>
            <a:off x="5161585" y="4114527"/>
            <a:ext cx="994591" cy="14013"/>
          </a:xfrm>
          <a:prstGeom prst="line">
            <a:avLst/>
          </a:prstGeom>
        </p:spPr>
        <p:style>
          <a:lnRef idx="1">
            <a:schemeClr val="accent1"/>
          </a:lnRef>
          <a:fillRef idx="0">
            <a:schemeClr val="accent1"/>
          </a:fillRef>
          <a:effectRef idx="0">
            <a:schemeClr val="accent1"/>
          </a:effectRef>
          <a:fontRef idx="minor">
            <a:schemeClr val="tx1"/>
          </a:fontRef>
        </p:style>
      </p:cxnSp>
      <p:sp>
        <p:nvSpPr>
          <p:cNvPr id="84" name="Afgeronde rechthoek 83"/>
          <p:cNvSpPr/>
          <p:nvPr/>
        </p:nvSpPr>
        <p:spPr>
          <a:xfrm>
            <a:off x="1907703" y="1851670"/>
            <a:ext cx="1097537" cy="1008112"/>
          </a:xfrm>
          <a:prstGeom prst="roundRect">
            <a:avLst/>
          </a:prstGeom>
          <a:solidFill>
            <a:schemeClr val="accent1"/>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200" dirty="0" smtClean="0">
                <a:solidFill>
                  <a:schemeClr val="bg1"/>
                </a:solidFill>
              </a:rPr>
              <a:t>Ontwerpen, vullen, meta dateren  en controles</a:t>
            </a:r>
            <a:endParaRPr lang="nl-NL" sz="1200" dirty="0">
              <a:solidFill>
                <a:schemeClr val="bg1"/>
              </a:solidFill>
            </a:endParaRPr>
          </a:p>
        </p:txBody>
      </p:sp>
      <p:cxnSp>
        <p:nvCxnSpPr>
          <p:cNvPr id="86" name="Rechte verbindingslijn 85"/>
          <p:cNvCxnSpPr>
            <a:stCxn id="84" idx="2"/>
          </p:cNvCxnSpPr>
          <p:nvPr/>
        </p:nvCxnSpPr>
        <p:spPr>
          <a:xfrm>
            <a:off x="2456472" y="2859782"/>
            <a:ext cx="1204667" cy="761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Rechte verbindingslijn 92"/>
          <p:cNvCxnSpPr>
            <a:stCxn id="12" idx="1"/>
            <a:endCxn id="10" idx="2"/>
          </p:cNvCxnSpPr>
          <p:nvPr/>
        </p:nvCxnSpPr>
        <p:spPr>
          <a:xfrm flipV="1">
            <a:off x="1159209" y="2859782"/>
            <a:ext cx="28415"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Rechte verbindingslijn 94"/>
          <p:cNvCxnSpPr>
            <a:stCxn id="10" idx="3"/>
            <a:endCxn id="84" idx="1"/>
          </p:cNvCxnSpPr>
          <p:nvPr/>
        </p:nvCxnSpPr>
        <p:spPr>
          <a:xfrm>
            <a:off x="1691680" y="2355726"/>
            <a:ext cx="21602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63809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p>
            <a:pPr algn="ctr"/>
            <a:fld id="{845CA951-4815-4987-9CD6-BB5D6648C0B5}" type="slidenum">
              <a:rPr lang="nl-NL" sz="1200" smtClean="0"/>
              <a:pPr algn="ctr"/>
              <a:t>23</a:t>
            </a:fld>
            <a:endParaRPr lang="nl-NL" sz="1200" dirty="0"/>
          </a:p>
        </p:txBody>
      </p:sp>
      <p:sp>
        <p:nvSpPr>
          <p:cNvPr id="4" name="Tijdelijke aanduiding voor tekst 3"/>
          <p:cNvSpPr>
            <a:spLocks noGrp="1"/>
          </p:cNvSpPr>
          <p:nvPr>
            <p:ph type="body" sz="quarter" idx="14"/>
          </p:nvPr>
        </p:nvSpPr>
        <p:spPr/>
        <p:txBody>
          <a:bodyPr/>
          <a:lstStyle/>
          <a:p>
            <a:r>
              <a:rPr lang="nl-NL" dirty="0" smtClean="0"/>
              <a:t>Ouderdom onderdelen</a:t>
            </a:r>
            <a:endParaRPr lang="nl-NL" dirty="0"/>
          </a:p>
        </p:txBody>
      </p:sp>
      <p:sp>
        <p:nvSpPr>
          <p:cNvPr id="10" name="Afgeronde rechthoek 9"/>
          <p:cNvSpPr/>
          <p:nvPr/>
        </p:nvSpPr>
        <p:spPr>
          <a:xfrm>
            <a:off x="701490" y="1851670"/>
            <a:ext cx="990190" cy="822476"/>
          </a:xfrm>
          <a:prstGeom prst="roundRect">
            <a:avLst/>
          </a:prstGeom>
          <a:solidFill>
            <a:schemeClr val="accent1"/>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200" dirty="0" smtClean="0">
                <a:solidFill>
                  <a:schemeClr val="bg1"/>
                </a:solidFill>
              </a:rPr>
              <a:t>1995..2017</a:t>
            </a:r>
            <a:endParaRPr lang="nl-NL" sz="1200" dirty="0">
              <a:solidFill>
                <a:schemeClr val="bg1"/>
              </a:solidFill>
            </a:endParaRPr>
          </a:p>
        </p:txBody>
      </p:sp>
      <p:sp>
        <p:nvSpPr>
          <p:cNvPr id="12" name="Stroomdiagram: Magnetische schijf 11"/>
          <p:cNvSpPr/>
          <p:nvPr/>
        </p:nvSpPr>
        <p:spPr>
          <a:xfrm>
            <a:off x="683568" y="3651870"/>
            <a:ext cx="951282" cy="1113856"/>
          </a:xfrm>
          <a:prstGeom prst="flowChartMagneticDisk">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solidFill>
                  <a:schemeClr val="tx1"/>
                </a:solidFill>
              </a:rPr>
              <a:t>2015</a:t>
            </a:r>
            <a:endParaRPr lang="nl-NL" sz="1400" dirty="0">
              <a:solidFill>
                <a:schemeClr val="tx1"/>
              </a:solidFill>
            </a:endParaRPr>
          </a:p>
        </p:txBody>
      </p:sp>
      <p:sp>
        <p:nvSpPr>
          <p:cNvPr id="13" name="Stroomdiagram: Magnetische schijf 12"/>
          <p:cNvSpPr/>
          <p:nvPr/>
        </p:nvSpPr>
        <p:spPr>
          <a:xfrm>
            <a:off x="3203848" y="3621482"/>
            <a:ext cx="951282" cy="1038500"/>
          </a:xfrm>
          <a:prstGeom prst="flowChartMagneticDisk">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smtClean="0">
                <a:solidFill>
                  <a:schemeClr val="tx1"/>
                </a:solidFill>
              </a:rPr>
              <a:t>1992</a:t>
            </a:r>
            <a:endParaRPr lang="nl-NL" sz="1200" dirty="0">
              <a:solidFill>
                <a:schemeClr val="tx1"/>
              </a:solidFill>
            </a:endParaRPr>
          </a:p>
        </p:txBody>
      </p:sp>
      <p:cxnSp>
        <p:nvCxnSpPr>
          <p:cNvPr id="21" name="Rechte verbindingslijn 20"/>
          <p:cNvCxnSpPr>
            <a:stCxn id="59" idx="2"/>
            <a:endCxn id="13" idx="1"/>
          </p:cNvCxnSpPr>
          <p:nvPr/>
        </p:nvCxnSpPr>
        <p:spPr>
          <a:xfrm>
            <a:off x="3661140" y="2427734"/>
            <a:ext cx="18349" cy="119374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8" name="Afgeronde rechthoek 37"/>
          <p:cNvSpPr/>
          <p:nvPr/>
        </p:nvSpPr>
        <p:spPr>
          <a:xfrm>
            <a:off x="4139952" y="1894250"/>
            <a:ext cx="809505" cy="533484"/>
          </a:xfrm>
          <a:prstGeom prst="roundRect">
            <a:avLst/>
          </a:prstGeom>
          <a:solidFill>
            <a:schemeClr val="accent1"/>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200" dirty="0" smtClean="0">
                <a:solidFill>
                  <a:schemeClr val="bg1"/>
                </a:solidFill>
              </a:rPr>
              <a:t>2017</a:t>
            </a:r>
            <a:endParaRPr lang="nl-NL" sz="1200" dirty="0">
              <a:solidFill>
                <a:schemeClr val="bg1"/>
              </a:solidFill>
            </a:endParaRPr>
          </a:p>
        </p:txBody>
      </p:sp>
      <p:sp>
        <p:nvSpPr>
          <p:cNvPr id="33" name="Rechthoek 32"/>
          <p:cNvSpPr/>
          <p:nvPr/>
        </p:nvSpPr>
        <p:spPr>
          <a:xfrm>
            <a:off x="3137906" y="1563638"/>
            <a:ext cx="2082166" cy="3168352"/>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400" dirty="0" smtClean="0">
                <a:solidFill>
                  <a:schemeClr val="tx1"/>
                </a:solidFill>
              </a:rPr>
              <a:t>Preview</a:t>
            </a:r>
            <a:endParaRPr lang="nl-NL" sz="1400" dirty="0">
              <a:solidFill>
                <a:schemeClr val="tx1"/>
              </a:solidFill>
            </a:endParaRPr>
          </a:p>
        </p:txBody>
      </p:sp>
      <p:sp>
        <p:nvSpPr>
          <p:cNvPr id="41" name="Stroomdiagram: Voorbereiding 40"/>
          <p:cNvSpPr/>
          <p:nvPr/>
        </p:nvSpPr>
        <p:spPr>
          <a:xfrm>
            <a:off x="3779912" y="2760778"/>
            <a:ext cx="1381673" cy="500222"/>
          </a:xfrm>
          <a:prstGeom prst="flowChartPreparati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smtClean="0">
                <a:solidFill>
                  <a:schemeClr val="tx1"/>
                </a:solidFill>
              </a:rPr>
              <a:t>2014</a:t>
            </a:r>
            <a:endParaRPr lang="nl-NL" sz="1200" dirty="0">
              <a:solidFill>
                <a:schemeClr val="tx1"/>
              </a:solidFill>
            </a:endParaRPr>
          </a:p>
        </p:txBody>
      </p:sp>
      <p:cxnSp>
        <p:nvCxnSpPr>
          <p:cNvPr id="43" name="Rechte verbindingslijn 42"/>
          <p:cNvCxnSpPr>
            <a:stCxn id="13" idx="1"/>
            <a:endCxn id="41" idx="2"/>
          </p:cNvCxnSpPr>
          <p:nvPr/>
        </p:nvCxnSpPr>
        <p:spPr>
          <a:xfrm flipV="1">
            <a:off x="3679489" y="3261000"/>
            <a:ext cx="791260" cy="3604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Rechte verbindingslijn 45"/>
          <p:cNvCxnSpPr>
            <a:stCxn id="41" idx="0"/>
            <a:endCxn id="38" idx="2"/>
          </p:cNvCxnSpPr>
          <p:nvPr/>
        </p:nvCxnSpPr>
        <p:spPr>
          <a:xfrm flipV="1">
            <a:off x="4470749" y="2427734"/>
            <a:ext cx="73956" cy="333044"/>
          </a:xfrm>
          <a:prstGeom prst="line">
            <a:avLst/>
          </a:prstGeom>
        </p:spPr>
        <p:style>
          <a:lnRef idx="1">
            <a:schemeClr val="accent1"/>
          </a:lnRef>
          <a:fillRef idx="0">
            <a:schemeClr val="accent1"/>
          </a:fillRef>
          <a:effectRef idx="0">
            <a:schemeClr val="accent1"/>
          </a:effectRef>
          <a:fontRef idx="minor">
            <a:schemeClr val="tx1"/>
          </a:fontRef>
        </p:style>
      </p:cxnSp>
      <p:sp>
        <p:nvSpPr>
          <p:cNvPr id="59" name="Afgeronde rechthoek 58"/>
          <p:cNvSpPr/>
          <p:nvPr/>
        </p:nvSpPr>
        <p:spPr>
          <a:xfrm>
            <a:off x="3259420" y="1894250"/>
            <a:ext cx="803439" cy="533484"/>
          </a:xfrm>
          <a:prstGeom prst="roundRect">
            <a:avLst/>
          </a:prstGeom>
          <a:solidFill>
            <a:schemeClr val="accent1"/>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200" dirty="0" smtClean="0">
                <a:solidFill>
                  <a:schemeClr val="bg1"/>
                </a:solidFill>
              </a:rPr>
              <a:t>2007</a:t>
            </a:r>
            <a:endParaRPr lang="nl-NL" sz="1200" dirty="0">
              <a:solidFill>
                <a:schemeClr val="bg1"/>
              </a:solidFill>
            </a:endParaRPr>
          </a:p>
        </p:txBody>
      </p:sp>
      <p:sp>
        <p:nvSpPr>
          <p:cNvPr id="61" name="Stroomdiagram: Magnetische schijf 60"/>
          <p:cNvSpPr/>
          <p:nvPr/>
        </p:nvSpPr>
        <p:spPr>
          <a:xfrm>
            <a:off x="6156176" y="3609290"/>
            <a:ext cx="951282" cy="1038500"/>
          </a:xfrm>
          <a:prstGeom prst="flowChartMagneticDisk">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smtClean="0">
                <a:solidFill>
                  <a:schemeClr val="tx1"/>
                </a:solidFill>
              </a:rPr>
              <a:t>1995</a:t>
            </a:r>
            <a:endParaRPr lang="nl-NL" sz="1200" dirty="0">
              <a:solidFill>
                <a:schemeClr val="tx1"/>
              </a:solidFill>
            </a:endParaRPr>
          </a:p>
        </p:txBody>
      </p:sp>
      <p:cxnSp>
        <p:nvCxnSpPr>
          <p:cNvPr id="62" name="Rechte verbindingslijn 61"/>
          <p:cNvCxnSpPr>
            <a:endCxn id="61" idx="1"/>
          </p:cNvCxnSpPr>
          <p:nvPr/>
        </p:nvCxnSpPr>
        <p:spPr>
          <a:xfrm>
            <a:off x="6056382" y="2457162"/>
            <a:ext cx="575435" cy="115212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64" name="Stroomdiagram: Voorbereiding 63"/>
          <p:cNvSpPr/>
          <p:nvPr/>
        </p:nvSpPr>
        <p:spPr>
          <a:xfrm>
            <a:off x="6588224" y="2790206"/>
            <a:ext cx="1381673" cy="500222"/>
          </a:xfrm>
          <a:prstGeom prst="flowChartPreparati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smtClean="0">
                <a:solidFill>
                  <a:schemeClr val="tx1"/>
                </a:solidFill>
              </a:rPr>
              <a:t>2014</a:t>
            </a:r>
            <a:endParaRPr lang="nl-NL" sz="1200" dirty="0">
              <a:solidFill>
                <a:schemeClr val="tx1"/>
              </a:solidFill>
            </a:endParaRPr>
          </a:p>
        </p:txBody>
      </p:sp>
      <p:cxnSp>
        <p:nvCxnSpPr>
          <p:cNvPr id="67" name="Rechte verbindingslijn 66"/>
          <p:cNvCxnSpPr>
            <a:stCxn id="64" idx="0"/>
            <a:endCxn id="72" idx="2"/>
          </p:cNvCxnSpPr>
          <p:nvPr/>
        </p:nvCxnSpPr>
        <p:spPr>
          <a:xfrm flipH="1" flipV="1">
            <a:off x="6762569" y="2427734"/>
            <a:ext cx="516492" cy="362472"/>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Rechte verbindingslijn 59"/>
          <p:cNvCxnSpPr>
            <a:stCxn id="64" idx="2"/>
            <a:endCxn id="61" idx="1"/>
          </p:cNvCxnSpPr>
          <p:nvPr/>
        </p:nvCxnSpPr>
        <p:spPr>
          <a:xfrm flipH="1">
            <a:off x="6631817" y="3290428"/>
            <a:ext cx="647244" cy="318862"/>
          </a:xfrm>
          <a:prstGeom prst="line">
            <a:avLst/>
          </a:prstGeom>
        </p:spPr>
        <p:style>
          <a:lnRef idx="1">
            <a:schemeClr val="accent1"/>
          </a:lnRef>
          <a:fillRef idx="0">
            <a:schemeClr val="accent1"/>
          </a:fillRef>
          <a:effectRef idx="0">
            <a:schemeClr val="accent1"/>
          </a:effectRef>
          <a:fontRef idx="minor">
            <a:schemeClr val="tx1"/>
          </a:fontRef>
        </p:style>
      </p:cxnSp>
      <p:sp>
        <p:nvSpPr>
          <p:cNvPr id="71" name="Afgeronde rechthoek 70"/>
          <p:cNvSpPr/>
          <p:nvPr/>
        </p:nvSpPr>
        <p:spPr>
          <a:xfrm>
            <a:off x="5424745" y="1894250"/>
            <a:ext cx="803439" cy="533484"/>
          </a:xfrm>
          <a:prstGeom prst="roundRect">
            <a:avLst/>
          </a:prstGeom>
          <a:solidFill>
            <a:schemeClr val="accent1"/>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200" dirty="0" smtClean="0">
                <a:solidFill>
                  <a:schemeClr val="bg1"/>
                </a:solidFill>
              </a:rPr>
              <a:t>2007</a:t>
            </a:r>
            <a:endParaRPr lang="nl-NL" sz="1200" dirty="0">
              <a:solidFill>
                <a:schemeClr val="bg1"/>
              </a:solidFill>
            </a:endParaRPr>
          </a:p>
        </p:txBody>
      </p:sp>
      <p:sp>
        <p:nvSpPr>
          <p:cNvPr id="72" name="Afgeronde rechthoek 71"/>
          <p:cNvSpPr/>
          <p:nvPr/>
        </p:nvSpPr>
        <p:spPr>
          <a:xfrm>
            <a:off x="6360849" y="1894250"/>
            <a:ext cx="803439" cy="533484"/>
          </a:xfrm>
          <a:prstGeom prst="roundRect">
            <a:avLst/>
          </a:prstGeom>
          <a:solidFill>
            <a:schemeClr val="accent1"/>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200" dirty="0" smtClean="0">
                <a:solidFill>
                  <a:schemeClr val="bg1"/>
                </a:solidFill>
              </a:rPr>
              <a:t>2017</a:t>
            </a:r>
            <a:endParaRPr lang="nl-NL" sz="1200" dirty="0">
              <a:solidFill>
                <a:schemeClr val="bg1"/>
              </a:solidFill>
            </a:endParaRPr>
          </a:p>
        </p:txBody>
      </p:sp>
      <p:sp>
        <p:nvSpPr>
          <p:cNvPr id="73" name="Afgeronde rechthoek 72"/>
          <p:cNvSpPr/>
          <p:nvPr/>
        </p:nvSpPr>
        <p:spPr>
          <a:xfrm>
            <a:off x="7296953" y="1894250"/>
            <a:ext cx="803439" cy="533484"/>
          </a:xfrm>
          <a:prstGeom prst="roundRect">
            <a:avLst/>
          </a:prstGeom>
          <a:solidFill>
            <a:schemeClr val="accent1"/>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200" dirty="0" smtClean="0">
                <a:solidFill>
                  <a:schemeClr val="bg1"/>
                </a:solidFill>
              </a:rPr>
              <a:t>2014</a:t>
            </a:r>
            <a:endParaRPr lang="nl-NL" sz="1200" dirty="0">
              <a:solidFill>
                <a:schemeClr val="bg1"/>
              </a:solidFill>
            </a:endParaRPr>
          </a:p>
        </p:txBody>
      </p:sp>
      <p:cxnSp>
        <p:nvCxnSpPr>
          <p:cNvPr id="76" name="Rechte verbindingslijn 75"/>
          <p:cNvCxnSpPr>
            <a:stCxn id="64" idx="0"/>
            <a:endCxn id="73" idx="2"/>
          </p:cNvCxnSpPr>
          <p:nvPr/>
        </p:nvCxnSpPr>
        <p:spPr>
          <a:xfrm flipV="1">
            <a:off x="7279061" y="2427734"/>
            <a:ext cx="419612" cy="362472"/>
          </a:xfrm>
          <a:prstGeom prst="line">
            <a:avLst/>
          </a:prstGeom>
        </p:spPr>
        <p:style>
          <a:lnRef idx="1">
            <a:schemeClr val="accent1"/>
          </a:lnRef>
          <a:fillRef idx="0">
            <a:schemeClr val="accent1"/>
          </a:fillRef>
          <a:effectRef idx="0">
            <a:schemeClr val="accent1"/>
          </a:effectRef>
          <a:fontRef idx="minor">
            <a:schemeClr val="tx1"/>
          </a:fontRef>
        </p:style>
      </p:cxnSp>
      <p:sp>
        <p:nvSpPr>
          <p:cNvPr id="77" name="Rechthoek 76"/>
          <p:cNvSpPr/>
          <p:nvPr/>
        </p:nvSpPr>
        <p:spPr>
          <a:xfrm>
            <a:off x="5386076" y="1563638"/>
            <a:ext cx="2858332" cy="3168352"/>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400" dirty="0" smtClean="0">
                <a:solidFill>
                  <a:schemeClr val="tx1"/>
                </a:solidFill>
              </a:rPr>
              <a:t>Productie</a:t>
            </a:r>
            <a:endParaRPr lang="nl-NL" sz="1400" dirty="0">
              <a:solidFill>
                <a:schemeClr val="tx1"/>
              </a:solidFill>
            </a:endParaRPr>
          </a:p>
        </p:txBody>
      </p:sp>
      <p:sp>
        <p:nvSpPr>
          <p:cNvPr id="79" name="Ovaal 78"/>
          <p:cNvSpPr/>
          <p:nvPr/>
        </p:nvSpPr>
        <p:spPr>
          <a:xfrm>
            <a:off x="4355976" y="3795886"/>
            <a:ext cx="749323" cy="637282"/>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smtClean="0">
                <a:solidFill>
                  <a:schemeClr val="tx1"/>
                </a:solidFill>
              </a:rPr>
              <a:t>2009</a:t>
            </a:r>
            <a:endParaRPr lang="nl-NL" sz="1200" dirty="0">
              <a:solidFill>
                <a:schemeClr val="tx1"/>
              </a:solidFill>
            </a:endParaRPr>
          </a:p>
        </p:txBody>
      </p:sp>
      <p:cxnSp>
        <p:nvCxnSpPr>
          <p:cNvPr id="81" name="Rechte verbindingslijn 80"/>
          <p:cNvCxnSpPr>
            <a:stCxn id="13" idx="4"/>
            <a:endCxn id="79" idx="2"/>
          </p:cNvCxnSpPr>
          <p:nvPr/>
        </p:nvCxnSpPr>
        <p:spPr>
          <a:xfrm flipV="1">
            <a:off x="4155130" y="4114527"/>
            <a:ext cx="200846" cy="2620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3" name="Rechte verbindingslijn 82"/>
          <p:cNvCxnSpPr>
            <a:stCxn id="79" idx="6"/>
            <a:endCxn id="61" idx="2"/>
          </p:cNvCxnSpPr>
          <p:nvPr/>
        </p:nvCxnSpPr>
        <p:spPr>
          <a:xfrm>
            <a:off x="5105299" y="4114527"/>
            <a:ext cx="1050877" cy="14013"/>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4" name="Afgeronde rechthoek 83"/>
          <p:cNvSpPr/>
          <p:nvPr/>
        </p:nvSpPr>
        <p:spPr>
          <a:xfrm>
            <a:off x="1907704" y="1851670"/>
            <a:ext cx="1008112" cy="822476"/>
          </a:xfrm>
          <a:prstGeom prst="roundRect">
            <a:avLst/>
          </a:prstGeom>
          <a:solidFill>
            <a:schemeClr val="accent1"/>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200" dirty="0" smtClean="0">
                <a:solidFill>
                  <a:schemeClr val="bg1"/>
                </a:solidFill>
              </a:rPr>
              <a:t>2009/2012</a:t>
            </a:r>
            <a:endParaRPr lang="nl-NL" sz="1200" dirty="0">
              <a:solidFill>
                <a:schemeClr val="bg1"/>
              </a:solidFill>
            </a:endParaRPr>
          </a:p>
        </p:txBody>
      </p:sp>
      <p:cxnSp>
        <p:nvCxnSpPr>
          <p:cNvPr id="86" name="Rechte verbindingslijn 85"/>
          <p:cNvCxnSpPr>
            <a:stCxn id="84" idx="2"/>
          </p:cNvCxnSpPr>
          <p:nvPr/>
        </p:nvCxnSpPr>
        <p:spPr>
          <a:xfrm>
            <a:off x="2411760" y="2674146"/>
            <a:ext cx="1249379" cy="947336"/>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Rechte verbindingslijn 92"/>
          <p:cNvCxnSpPr>
            <a:stCxn id="12" idx="1"/>
            <a:endCxn id="10" idx="2"/>
          </p:cNvCxnSpPr>
          <p:nvPr/>
        </p:nvCxnSpPr>
        <p:spPr>
          <a:xfrm flipV="1">
            <a:off x="1159209" y="2674146"/>
            <a:ext cx="37376" cy="977724"/>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Rechte verbindingslijn 94"/>
          <p:cNvCxnSpPr>
            <a:stCxn id="10" idx="3"/>
            <a:endCxn id="84" idx="1"/>
          </p:cNvCxnSpPr>
          <p:nvPr/>
        </p:nvCxnSpPr>
        <p:spPr>
          <a:xfrm>
            <a:off x="1691680" y="2262908"/>
            <a:ext cx="21602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02330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p>
            <a:pPr algn="ctr"/>
            <a:fld id="{845CA951-4815-4987-9CD6-BB5D6648C0B5}" type="slidenum">
              <a:rPr lang="nl-NL" sz="1200" smtClean="0"/>
              <a:pPr algn="ctr"/>
              <a:t>24</a:t>
            </a:fld>
            <a:endParaRPr lang="nl-NL" sz="1200" dirty="0"/>
          </a:p>
        </p:txBody>
      </p:sp>
      <p:sp>
        <p:nvSpPr>
          <p:cNvPr id="3" name="Tijdelijke aanduiding voor tekst 2"/>
          <p:cNvSpPr>
            <a:spLocks noGrp="1"/>
          </p:cNvSpPr>
          <p:nvPr>
            <p:ph type="body" sz="quarter" idx="11"/>
          </p:nvPr>
        </p:nvSpPr>
        <p:spPr/>
        <p:txBody>
          <a:bodyPr/>
          <a:lstStyle/>
          <a:p>
            <a:r>
              <a:rPr lang="nl-NL" dirty="0" smtClean="0"/>
              <a:t>Wensen zijn niet te realiseren vanuit bestaande infra structuur</a:t>
            </a:r>
          </a:p>
          <a:p>
            <a:pPr lvl="1">
              <a:buFont typeface="Wingdings" panose="05000000000000000000" pitchFamily="2" charset="2"/>
              <a:buChar char="Ø"/>
            </a:pPr>
            <a:r>
              <a:rPr lang="nl-NL" dirty="0" smtClean="0"/>
              <a:t>Nieuwbouw noodzakelijk</a:t>
            </a:r>
          </a:p>
          <a:p>
            <a:endParaRPr lang="nl-NL" dirty="0" smtClean="0"/>
          </a:p>
          <a:p>
            <a:r>
              <a:rPr lang="nl-NL" dirty="0" smtClean="0"/>
              <a:t>Middelen om wensen te realiseren beperkt</a:t>
            </a:r>
          </a:p>
          <a:p>
            <a:r>
              <a:rPr lang="nl-NL" dirty="0" smtClean="0"/>
              <a:t>Winkel open tijdens verbouwing</a:t>
            </a:r>
          </a:p>
          <a:p>
            <a:r>
              <a:rPr lang="nl-NL" dirty="0" smtClean="0"/>
              <a:t>Ambities zijn hoog</a:t>
            </a:r>
          </a:p>
          <a:p>
            <a:pPr marL="0" indent="0">
              <a:buNone/>
            </a:pPr>
            <a:endParaRPr lang="nl-NL" dirty="0" smtClean="0"/>
          </a:p>
          <a:p>
            <a:endParaRPr lang="nl-NL" dirty="0" smtClean="0"/>
          </a:p>
          <a:p>
            <a:endParaRPr lang="nl-NL" dirty="0"/>
          </a:p>
        </p:txBody>
      </p:sp>
      <p:sp>
        <p:nvSpPr>
          <p:cNvPr id="4" name="Tijdelijke aanduiding voor tekst 3"/>
          <p:cNvSpPr>
            <a:spLocks noGrp="1"/>
          </p:cNvSpPr>
          <p:nvPr>
            <p:ph type="body" sz="quarter" idx="14"/>
          </p:nvPr>
        </p:nvSpPr>
        <p:spPr/>
        <p:txBody>
          <a:bodyPr/>
          <a:lstStyle/>
          <a:p>
            <a:r>
              <a:rPr lang="nl-NL" dirty="0" smtClean="0"/>
              <a:t>Uitdagingen</a:t>
            </a:r>
            <a:endParaRPr lang="nl-NL" dirty="0"/>
          </a:p>
        </p:txBody>
      </p:sp>
    </p:spTree>
    <p:extLst>
      <p:ext uri="{BB962C8B-B14F-4D97-AF65-F5344CB8AC3E}">
        <p14:creationId xmlns:p14="http://schemas.microsoft.com/office/powerpoint/2010/main" val="17075403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NL" dirty="0" smtClean="0"/>
              <a:t>Nieuwe versie gebaseerd op Odata 4</a:t>
            </a:r>
            <a:endParaRPr lang="nl-NL" dirty="0"/>
          </a:p>
        </p:txBody>
      </p:sp>
      <p:sp>
        <p:nvSpPr>
          <p:cNvPr id="2" name="Tijdelijke aanduiding voor dianummer 1"/>
          <p:cNvSpPr>
            <a:spLocks noGrp="1"/>
          </p:cNvSpPr>
          <p:nvPr>
            <p:ph type="sldNum" sz="quarter" idx="4294967295"/>
          </p:nvPr>
        </p:nvSpPr>
        <p:spPr>
          <a:xfrm>
            <a:off x="8555038" y="4708525"/>
            <a:ext cx="588962" cy="323850"/>
          </a:xfrm>
        </p:spPr>
        <p:txBody>
          <a:bodyPr/>
          <a:lstStyle/>
          <a:p>
            <a:pPr algn="ctr"/>
            <a:fld id="{845CA951-4815-4987-9CD6-BB5D6648C0B5}" type="slidenum">
              <a:rPr lang="nl-NL" sz="1200" smtClean="0"/>
              <a:pPr algn="ctr"/>
              <a:t>25</a:t>
            </a:fld>
            <a:endParaRPr lang="nl-NL" sz="1200" dirty="0"/>
          </a:p>
        </p:txBody>
      </p:sp>
    </p:spTree>
    <p:extLst>
      <p:ext uri="{BB962C8B-B14F-4D97-AF65-F5344CB8AC3E}">
        <p14:creationId xmlns:p14="http://schemas.microsoft.com/office/powerpoint/2010/main" val="37805836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p>
            <a:pPr algn="ctr"/>
            <a:fld id="{845CA951-4815-4987-9CD6-BB5D6648C0B5}" type="slidenum">
              <a:rPr lang="nl-NL" sz="1200" smtClean="0"/>
              <a:pPr algn="ctr"/>
              <a:t>26</a:t>
            </a:fld>
            <a:endParaRPr lang="nl-NL" sz="1200" dirty="0"/>
          </a:p>
        </p:txBody>
      </p:sp>
      <p:sp>
        <p:nvSpPr>
          <p:cNvPr id="3" name="Tijdelijke aanduiding voor tekst 2"/>
          <p:cNvSpPr>
            <a:spLocks noGrp="1"/>
          </p:cNvSpPr>
          <p:nvPr>
            <p:ph type="body" sz="quarter" idx="11"/>
          </p:nvPr>
        </p:nvSpPr>
        <p:spPr/>
        <p:txBody>
          <a:bodyPr/>
          <a:lstStyle/>
          <a:p>
            <a:r>
              <a:rPr lang="nl-NL" dirty="0" smtClean="0"/>
              <a:t>Keuze voor Scrum </a:t>
            </a:r>
          </a:p>
          <a:p>
            <a:r>
              <a:rPr lang="nl-NL" dirty="0" smtClean="0"/>
              <a:t>In stappen ontwikkelen</a:t>
            </a:r>
          </a:p>
          <a:p>
            <a:r>
              <a:rPr lang="nl-NL" dirty="0" smtClean="0"/>
              <a:t>Principe van buiten naar binnen</a:t>
            </a:r>
          </a:p>
          <a:p>
            <a:r>
              <a:rPr lang="nl-NL" dirty="0" smtClean="0"/>
              <a:t>Regelmatig (tussen)producten ter beschikking stellen aan de gebruikers</a:t>
            </a:r>
          </a:p>
          <a:p>
            <a:r>
              <a:rPr lang="nl-NL" dirty="0" smtClean="0"/>
              <a:t>Voordelen eerder bereikt</a:t>
            </a:r>
          </a:p>
          <a:p>
            <a:r>
              <a:rPr lang="nl-NL" dirty="0" smtClean="0"/>
              <a:t>In spelen op nieuwe behoeftes</a:t>
            </a:r>
          </a:p>
          <a:p>
            <a:r>
              <a:rPr lang="nl-NL" dirty="0" smtClean="0"/>
              <a:t>Minimaal ½ jaar dubbel draaien</a:t>
            </a:r>
          </a:p>
        </p:txBody>
      </p:sp>
      <p:sp>
        <p:nvSpPr>
          <p:cNvPr id="4" name="Tijdelijke aanduiding voor tekst 3"/>
          <p:cNvSpPr>
            <a:spLocks noGrp="1"/>
          </p:cNvSpPr>
          <p:nvPr>
            <p:ph type="body" sz="quarter" idx="14"/>
          </p:nvPr>
        </p:nvSpPr>
        <p:spPr/>
        <p:txBody>
          <a:bodyPr/>
          <a:lstStyle/>
          <a:p>
            <a:r>
              <a:rPr lang="nl-NL" dirty="0" smtClean="0"/>
              <a:t>Aanpak bij Nieuwbouw</a:t>
            </a:r>
            <a:endParaRPr lang="nl-NL" dirty="0"/>
          </a:p>
        </p:txBody>
      </p:sp>
    </p:spTree>
    <p:extLst>
      <p:ext uri="{BB962C8B-B14F-4D97-AF65-F5344CB8AC3E}">
        <p14:creationId xmlns:p14="http://schemas.microsoft.com/office/powerpoint/2010/main" val="30392601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type="body" sz="quarter" idx="11"/>
          </p:nvPr>
        </p:nvSpPr>
        <p:spPr>
          <a:xfrm>
            <a:off x="468313" y="1203598"/>
            <a:ext cx="7632079" cy="3168351"/>
          </a:xfrm>
        </p:spPr>
        <p:txBody>
          <a:bodyPr>
            <a:normAutofit fontScale="62500" lnSpcReduction="20000"/>
          </a:bodyPr>
          <a:lstStyle/>
          <a:p>
            <a:pPr marL="0" indent="0">
              <a:buNone/>
            </a:pPr>
            <a:r>
              <a:rPr lang="nl-NL" sz="3700" b="1" dirty="0" smtClean="0"/>
              <a:t>Wat gaan we doen:</a:t>
            </a:r>
          </a:p>
          <a:p>
            <a:r>
              <a:rPr lang="nl-NL" sz="3700" dirty="0" smtClean="0"/>
              <a:t>12 </a:t>
            </a:r>
            <a:r>
              <a:rPr lang="nl-NL" sz="3700" dirty="0"/>
              <a:t>meest geraadpleegde datasets (90 % van gebruik open data</a:t>
            </a:r>
            <a:r>
              <a:rPr lang="nl-NL" sz="3700" dirty="0" smtClean="0"/>
              <a:t>) worden via oData 4.0 beschikbaar gesteld via nieuwe opslag.</a:t>
            </a:r>
            <a:endParaRPr lang="nl-NL" sz="3700" dirty="0"/>
          </a:p>
          <a:p>
            <a:pPr marL="0" indent="0">
              <a:buNone/>
            </a:pPr>
            <a:endParaRPr lang="nl-NL" b="1" dirty="0" smtClean="0"/>
          </a:p>
          <a:p>
            <a:pPr marL="0" indent="0">
              <a:buNone/>
            </a:pPr>
            <a:r>
              <a:rPr lang="nl-NL" sz="3700" b="1" dirty="0" smtClean="0"/>
              <a:t>Wat zit er in (voor 12 tabellen):</a:t>
            </a:r>
          </a:p>
          <a:p>
            <a:pPr marL="0" indent="0">
              <a:buNone/>
            </a:pPr>
            <a:r>
              <a:rPr lang="nl-NL" sz="3700" dirty="0" smtClean="0"/>
              <a:t>1. Tabellen continu beschikbaar</a:t>
            </a:r>
          </a:p>
          <a:p>
            <a:pPr marL="0" indent="0">
              <a:buNone/>
            </a:pPr>
            <a:r>
              <a:rPr lang="nl-NL" sz="3700" dirty="0" smtClean="0"/>
              <a:t>2. Odata </a:t>
            </a:r>
            <a:r>
              <a:rPr lang="nl-NL" sz="3700" dirty="0"/>
              <a:t>4.0 (nieuwe standaard)</a:t>
            </a:r>
          </a:p>
          <a:p>
            <a:pPr marL="0" indent="0">
              <a:buNone/>
            </a:pPr>
            <a:r>
              <a:rPr lang="nl-NL" sz="3700" dirty="0"/>
              <a:t>3</a:t>
            </a:r>
            <a:r>
              <a:rPr lang="nl-NL" sz="3700" dirty="0" smtClean="0"/>
              <a:t>. </a:t>
            </a:r>
            <a:r>
              <a:rPr lang="nl-NL" sz="3700" dirty="0"/>
              <a:t>Relatie cijfers naar artikelen</a:t>
            </a:r>
          </a:p>
          <a:p>
            <a:endParaRPr lang="nl-NL" dirty="0"/>
          </a:p>
          <a:p>
            <a:pPr marL="0" indent="0">
              <a:buNone/>
            </a:pPr>
            <a:endParaRPr lang="nl-NL" dirty="0"/>
          </a:p>
        </p:txBody>
      </p:sp>
      <p:sp>
        <p:nvSpPr>
          <p:cNvPr id="7" name="Tijdelijke aanduiding voor tekst 6"/>
          <p:cNvSpPr>
            <a:spLocks noGrp="1"/>
          </p:cNvSpPr>
          <p:nvPr>
            <p:ph type="body" sz="quarter" idx="14"/>
          </p:nvPr>
        </p:nvSpPr>
        <p:spPr/>
        <p:txBody>
          <a:bodyPr/>
          <a:lstStyle/>
          <a:p>
            <a:r>
              <a:rPr lang="nl-NL" dirty="0" smtClean="0"/>
              <a:t>1</a:t>
            </a:r>
            <a:r>
              <a:rPr lang="nl-NL" baseline="30000" dirty="0" smtClean="0"/>
              <a:t>e</a:t>
            </a:r>
            <a:r>
              <a:rPr lang="nl-NL" dirty="0" smtClean="0"/>
              <a:t> stap, </a:t>
            </a:r>
            <a:r>
              <a:rPr lang="nl-NL" dirty="0" err="1" smtClean="0"/>
              <a:t>minimal</a:t>
            </a:r>
            <a:r>
              <a:rPr lang="nl-NL" dirty="0" smtClean="0"/>
              <a:t> </a:t>
            </a:r>
            <a:r>
              <a:rPr lang="nl-NL" dirty="0" err="1" smtClean="0"/>
              <a:t>viable</a:t>
            </a:r>
            <a:r>
              <a:rPr lang="nl-NL" dirty="0" smtClean="0"/>
              <a:t> product</a:t>
            </a:r>
            <a:endParaRPr lang="nl-NL" dirty="0"/>
          </a:p>
        </p:txBody>
      </p:sp>
      <p:sp>
        <p:nvSpPr>
          <p:cNvPr id="10" name="Tijdelijke aanduiding voor dianummer 3"/>
          <p:cNvSpPr>
            <a:spLocks noGrp="1"/>
          </p:cNvSpPr>
          <p:nvPr>
            <p:ph type="sldNum" sz="quarter" idx="10"/>
          </p:nvPr>
        </p:nvSpPr>
        <p:spPr>
          <a:xfrm>
            <a:off x="8300494" y="4708252"/>
            <a:ext cx="589730" cy="324000"/>
          </a:xfrm>
        </p:spPr>
        <p:txBody>
          <a:bodyPr/>
          <a:lstStyle/>
          <a:p>
            <a:pPr algn="ctr"/>
            <a:r>
              <a:rPr lang="nl-NL" sz="1200" dirty="0" smtClean="0"/>
              <a:t>12</a:t>
            </a:r>
            <a:endParaRPr lang="nl-NL" sz="1200" dirty="0"/>
          </a:p>
        </p:txBody>
      </p:sp>
    </p:spTree>
    <p:extLst>
      <p:ext uri="{BB962C8B-B14F-4D97-AF65-F5344CB8AC3E}">
        <p14:creationId xmlns:p14="http://schemas.microsoft.com/office/powerpoint/2010/main" val="19850958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p>
            <a:pPr algn="ctr"/>
            <a:fld id="{845CA951-4815-4987-9CD6-BB5D6648C0B5}" type="slidenum">
              <a:rPr lang="nl-NL" sz="1200" smtClean="0"/>
              <a:pPr algn="ctr"/>
              <a:t>28</a:t>
            </a:fld>
            <a:endParaRPr lang="nl-NL" sz="1200" dirty="0"/>
          </a:p>
        </p:txBody>
      </p:sp>
      <p:sp>
        <p:nvSpPr>
          <p:cNvPr id="4" name="Tijdelijke aanduiding voor tekst 3"/>
          <p:cNvSpPr>
            <a:spLocks noGrp="1"/>
          </p:cNvSpPr>
          <p:nvPr>
            <p:ph type="body" sz="quarter" idx="14"/>
          </p:nvPr>
        </p:nvSpPr>
        <p:spPr/>
        <p:txBody>
          <a:bodyPr/>
          <a:lstStyle/>
          <a:p>
            <a:r>
              <a:rPr lang="nl-NL" dirty="0" smtClean="0"/>
              <a:t>1</a:t>
            </a:r>
            <a:r>
              <a:rPr lang="nl-NL" baseline="30000" dirty="0" smtClean="0"/>
              <a:t>e</a:t>
            </a:r>
            <a:r>
              <a:rPr lang="nl-NL" dirty="0" smtClean="0"/>
              <a:t> stap, 12 datasets beschikbaar als oData 4</a:t>
            </a:r>
            <a:endParaRPr lang="nl-NL" dirty="0"/>
          </a:p>
        </p:txBody>
      </p:sp>
      <p:sp>
        <p:nvSpPr>
          <p:cNvPr id="13" name="Stroomdiagram: Magnetische schijf 12"/>
          <p:cNvSpPr/>
          <p:nvPr/>
        </p:nvSpPr>
        <p:spPr>
          <a:xfrm>
            <a:off x="3203848" y="3621482"/>
            <a:ext cx="951282" cy="1038500"/>
          </a:xfrm>
          <a:prstGeom prst="flowChartMagneticDisk">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smtClean="0">
                <a:solidFill>
                  <a:schemeClr val="tx1"/>
                </a:solidFill>
              </a:rPr>
              <a:t>StatLine Database </a:t>
            </a:r>
            <a:endParaRPr lang="nl-NL" sz="1200" dirty="0">
              <a:solidFill>
                <a:schemeClr val="tx1"/>
              </a:solidFill>
            </a:endParaRPr>
          </a:p>
        </p:txBody>
      </p:sp>
      <p:cxnSp>
        <p:nvCxnSpPr>
          <p:cNvPr id="21" name="Rechte verbindingslijn 20"/>
          <p:cNvCxnSpPr>
            <a:stCxn id="59" idx="2"/>
            <a:endCxn id="13" idx="1"/>
          </p:cNvCxnSpPr>
          <p:nvPr/>
        </p:nvCxnSpPr>
        <p:spPr>
          <a:xfrm>
            <a:off x="3661140" y="2427734"/>
            <a:ext cx="18349" cy="119374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8" name="Afgeronde rechthoek 37"/>
          <p:cNvSpPr/>
          <p:nvPr/>
        </p:nvSpPr>
        <p:spPr>
          <a:xfrm>
            <a:off x="4139952" y="1894250"/>
            <a:ext cx="809505" cy="533484"/>
          </a:xfrm>
          <a:prstGeom prst="roundRect">
            <a:avLst/>
          </a:prstGeom>
          <a:solidFill>
            <a:schemeClr val="accent1"/>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200" dirty="0" smtClean="0">
                <a:solidFill>
                  <a:schemeClr val="bg1"/>
                </a:solidFill>
              </a:rPr>
              <a:t>StatLine-nieuw</a:t>
            </a:r>
            <a:endParaRPr lang="nl-NL" sz="1200" dirty="0">
              <a:solidFill>
                <a:schemeClr val="bg1"/>
              </a:solidFill>
            </a:endParaRPr>
          </a:p>
        </p:txBody>
      </p:sp>
      <p:sp>
        <p:nvSpPr>
          <p:cNvPr id="33" name="Rechthoek 32"/>
          <p:cNvSpPr/>
          <p:nvPr/>
        </p:nvSpPr>
        <p:spPr>
          <a:xfrm>
            <a:off x="3137906" y="1563638"/>
            <a:ext cx="2082166" cy="3168352"/>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400" dirty="0" smtClean="0">
                <a:solidFill>
                  <a:schemeClr val="tx1"/>
                </a:solidFill>
              </a:rPr>
              <a:t>Preview</a:t>
            </a:r>
            <a:endParaRPr lang="nl-NL" sz="1400" dirty="0">
              <a:solidFill>
                <a:schemeClr val="tx1"/>
              </a:solidFill>
            </a:endParaRPr>
          </a:p>
        </p:txBody>
      </p:sp>
      <p:sp>
        <p:nvSpPr>
          <p:cNvPr id="41" name="Stroomdiagram: Voorbereiding 40"/>
          <p:cNvSpPr/>
          <p:nvPr/>
        </p:nvSpPr>
        <p:spPr>
          <a:xfrm>
            <a:off x="3779912" y="2760778"/>
            <a:ext cx="1381673" cy="500222"/>
          </a:xfrm>
          <a:prstGeom prst="flowChartPreparati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smtClean="0">
                <a:solidFill>
                  <a:schemeClr val="tx1"/>
                </a:solidFill>
              </a:rPr>
              <a:t>Open data services</a:t>
            </a:r>
            <a:endParaRPr lang="nl-NL" sz="1200" dirty="0">
              <a:solidFill>
                <a:schemeClr val="tx1"/>
              </a:solidFill>
            </a:endParaRPr>
          </a:p>
        </p:txBody>
      </p:sp>
      <p:cxnSp>
        <p:nvCxnSpPr>
          <p:cNvPr id="43" name="Rechte verbindingslijn 42"/>
          <p:cNvCxnSpPr>
            <a:stCxn id="13" idx="1"/>
            <a:endCxn id="41" idx="2"/>
          </p:cNvCxnSpPr>
          <p:nvPr/>
        </p:nvCxnSpPr>
        <p:spPr>
          <a:xfrm flipV="1">
            <a:off x="3679489" y="3261000"/>
            <a:ext cx="791260" cy="3604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Rechte verbindingslijn 45"/>
          <p:cNvCxnSpPr>
            <a:stCxn id="41" idx="0"/>
            <a:endCxn id="38" idx="2"/>
          </p:cNvCxnSpPr>
          <p:nvPr/>
        </p:nvCxnSpPr>
        <p:spPr>
          <a:xfrm flipV="1">
            <a:off x="4470749" y="2427734"/>
            <a:ext cx="73956" cy="333044"/>
          </a:xfrm>
          <a:prstGeom prst="line">
            <a:avLst/>
          </a:prstGeom>
        </p:spPr>
        <p:style>
          <a:lnRef idx="1">
            <a:schemeClr val="accent1"/>
          </a:lnRef>
          <a:fillRef idx="0">
            <a:schemeClr val="accent1"/>
          </a:fillRef>
          <a:effectRef idx="0">
            <a:schemeClr val="accent1"/>
          </a:effectRef>
          <a:fontRef idx="minor">
            <a:schemeClr val="tx1"/>
          </a:fontRef>
        </p:style>
      </p:cxnSp>
      <p:sp>
        <p:nvSpPr>
          <p:cNvPr id="59" name="Afgeronde rechthoek 58"/>
          <p:cNvSpPr/>
          <p:nvPr/>
        </p:nvSpPr>
        <p:spPr>
          <a:xfrm>
            <a:off x="3259420" y="1894250"/>
            <a:ext cx="803439" cy="533484"/>
          </a:xfrm>
          <a:prstGeom prst="roundRect">
            <a:avLst/>
          </a:prstGeom>
          <a:solidFill>
            <a:schemeClr val="accent1"/>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200" dirty="0" smtClean="0">
                <a:solidFill>
                  <a:schemeClr val="bg1"/>
                </a:solidFill>
              </a:rPr>
              <a:t>StatLine-oud</a:t>
            </a:r>
            <a:endParaRPr lang="nl-NL" sz="1200" dirty="0">
              <a:solidFill>
                <a:schemeClr val="bg1"/>
              </a:solidFill>
            </a:endParaRPr>
          </a:p>
        </p:txBody>
      </p:sp>
      <p:sp>
        <p:nvSpPr>
          <p:cNvPr id="61" name="Stroomdiagram: Magnetische schijf 60"/>
          <p:cNvSpPr/>
          <p:nvPr/>
        </p:nvSpPr>
        <p:spPr>
          <a:xfrm>
            <a:off x="5940152" y="3609290"/>
            <a:ext cx="951282" cy="1038500"/>
          </a:xfrm>
          <a:prstGeom prst="flowChartMagneticDisk">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smtClean="0">
                <a:solidFill>
                  <a:schemeClr val="tx1"/>
                </a:solidFill>
              </a:rPr>
              <a:t>StatLine Database </a:t>
            </a:r>
            <a:endParaRPr lang="nl-NL" sz="1200" dirty="0">
              <a:solidFill>
                <a:schemeClr val="tx1"/>
              </a:solidFill>
            </a:endParaRPr>
          </a:p>
        </p:txBody>
      </p:sp>
      <p:cxnSp>
        <p:nvCxnSpPr>
          <p:cNvPr id="62" name="Rechte verbindingslijn 61"/>
          <p:cNvCxnSpPr>
            <a:endCxn id="61" idx="1"/>
          </p:cNvCxnSpPr>
          <p:nvPr/>
        </p:nvCxnSpPr>
        <p:spPr>
          <a:xfrm>
            <a:off x="6056382" y="2457162"/>
            <a:ext cx="359411" cy="115212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64" name="Stroomdiagram: Voorbereiding 63"/>
          <p:cNvSpPr/>
          <p:nvPr/>
        </p:nvSpPr>
        <p:spPr>
          <a:xfrm>
            <a:off x="6588224" y="2790206"/>
            <a:ext cx="1381673" cy="500222"/>
          </a:xfrm>
          <a:prstGeom prst="flowChartPreparati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smtClean="0">
                <a:solidFill>
                  <a:schemeClr val="tx1"/>
                </a:solidFill>
              </a:rPr>
              <a:t>Open data services</a:t>
            </a:r>
            <a:endParaRPr lang="nl-NL" sz="1200" dirty="0">
              <a:solidFill>
                <a:schemeClr val="tx1"/>
              </a:solidFill>
            </a:endParaRPr>
          </a:p>
        </p:txBody>
      </p:sp>
      <p:cxnSp>
        <p:nvCxnSpPr>
          <p:cNvPr id="67" name="Rechte verbindingslijn 66"/>
          <p:cNvCxnSpPr>
            <a:stCxn id="64" idx="0"/>
            <a:endCxn id="72" idx="2"/>
          </p:cNvCxnSpPr>
          <p:nvPr/>
        </p:nvCxnSpPr>
        <p:spPr>
          <a:xfrm flipH="1" flipV="1">
            <a:off x="6762569" y="2427734"/>
            <a:ext cx="516492" cy="362472"/>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Rechte verbindingslijn 59"/>
          <p:cNvCxnSpPr>
            <a:stCxn id="64" idx="2"/>
            <a:endCxn id="61" idx="1"/>
          </p:cNvCxnSpPr>
          <p:nvPr/>
        </p:nvCxnSpPr>
        <p:spPr>
          <a:xfrm flipH="1">
            <a:off x="6415793" y="3290428"/>
            <a:ext cx="863268" cy="318862"/>
          </a:xfrm>
          <a:prstGeom prst="line">
            <a:avLst/>
          </a:prstGeom>
        </p:spPr>
        <p:style>
          <a:lnRef idx="1">
            <a:schemeClr val="accent1"/>
          </a:lnRef>
          <a:fillRef idx="0">
            <a:schemeClr val="accent1"/>
          </a:fillRef>
          <a:effectRef idx="0">
            <a:schemeClr val="accent1"/>
          </a:effectRef>
          <a:fontRef idx="minor">
            <a:schemeClr val="tx1"/>
          </a:fontRef>
        </p:style>
      </p:cxnSp>
      <p:sp>
        <p:nvSpPr>
          <p:cNvPr id="71" name="Afgeronde rechthoek 70"/>
          <p:cNvSpPr/>
          <p:nvPr/>
        </p:nvSpPr>
        <p:spPr>
          <a:xfrm>
            <a:off x="5424745" y="1894250"/>
            <a:ext cx="803439" cy="533484"/>
          </a:xfrm>
          <a:prstGeom prst="roundRect">
            <a:avLst/>
          </a:prstGeom>
          <a:solidFill>
            <a:schemeClr val="accent1"/>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200" dirty="0" smtClean="0">
                <a:solidFill>
                  <a:schemeClr val="bg1"/>
                </a:solidFill>
              </a:rPr>
              <a:t>StatLine-oud</a:t>
            </a:r>
            <a:endParaRPr lang="nl-NL" sz="1200" dirty="0">
              <a:solidFill>
                <a:schemeClr val="bg1"/>
              </a:solidFill>
            </a:endParaRPr>
          </a:p>
        </p:txBody>
      </p:sp>
      <p:sp>
        <p:nvSpPr>
          <p:cNvPr id="72" name="Afgeronde rechthoek 71"/>
          <p:cNvSpPr/>
          <p:nvPr/>
        </p:nvSpPr>
        <p:spPr>
          <a:xfrm>
            <a:off x="6360849" y="1894250"/>
            <a:ext cx="803439" cy="533484"/>
          </a:xfrm>
          <a:prstGeom prst="roundRect">
            <a:avLst/>
          </a:prstGeom>
          <a:solidFill>
            <a:schemeClr val="accent1"/>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200" dirty="0" smtClean="0">
                <a:solidFill>
                  <a:schemeClr val="bg1"/>
                </a:solidFill>
              </a:rPr>
              <a:t>StatLine-nieuw</a:t>
            </a:r>
            <a:endParaRPr lang="nl-NL" sz="1200" dirty="0">
              <a:solidFill>
                <a:schemeClr val="bg1"/>
              </a:solidFill>
            </a:endParaRPr>
          </a:p>
        </p:txBody>
      </p:sp>
      <p:sp>
        <p:nvSpPr>
          <p:cNvPr id="73" name="Afgeronde rechthoek 72"/>
          <p:cNvSpPr/>
          <p:nvPr/>
        </p:nvSpPr>
        <p:spPr>
          <a:xfrm>
            <a:off x="7296953" y="1894250"/>
            <a:ext cx="803439" cy="533484"/>
          </a:xfrm>
          <a:prstGeom prst="roundRect">
            <a:avLst/>
          </a:prstGeom>
          <a:solidFill>
            <a:schemeClr val="accent1"/>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200" dirty="0" smtClean="0">
                <a:solidFill>
                  <a:schemeClr val="bg1"/>
                </a:solidFill>
              </a:rPr>
              <a:t>Data-portaal</a:t>
            </a:r>
            <a:endParaRPr lang="nl-NL" sz="1200" dirty="0">
              <a:solidFill>
                <a:schemeClr val="bg1"/>
              </a:solidFill>
            </a:endParaRPr>
          </a:p>
        </p:txBody>
      </p:sp>
      <p:cxnSp>
        <p:nvCxnSpPr>
          <p:cNvPr id="76" name="Rechte verbindingslijn 75"/>
          <p:cNvCxnSpPr>
            <a:stCxn id="64" idx="0"/>
            <a:endCxn id="73" idx="2"/>
          </p:cNvCxnSpPr>
          <p:nvPr/>
        </p:nvCxnSpPr>
        <p:spPr>
          <a:xfrm flipV="1">
            <a:off x="7279061" y="2427734"/>
            <a:ext cx="419612" cy="362472"/>
          </a:xfrm>
          <a:prstGeom prst="line">
            <a:avLst/>
          </a:prstGeom>
        </p:spPr>
        <p:style>
          <a:lnRef idx="1">
            <a:schemeClr val="accent1"/>
          </a:lnRef>
          <a:fillRef idx="0">
            <a:schemeClr val="accent1"/>
          </a:fillRef>
          <a:effectRef idx="0">
            <a:schemeClr val="accent1"/>
          </a:effectRef>
          <a:fontRef idx="minor">
            <a:schemeClr val="tx1"/>
          </a:fontRef>
        </p:style>
      </p:cxnSp>
      <p:sp>
        <p:nvSpPr>
          <p:cNvPr id="77" name="Rechthoek 76"/>
          <p:cNvSpPr/>
          <p:nvPr/>
        </p:nvSpPr>
        <p:spPr>
          <a:xfrm>
            <a:off x="5386076" y="1563638"/>
            <a:ext cx="2858332" cy="3168352"/>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400" dirty="0" smtClean="0">
                <a:solidFill>
                  <a:schemeClr val="tx1"/>
                </a:solidFill>
              </a:rPr>
              <a:t>Productie</a:t>
            </a:r>
            <a:endParaRPr lang="nl-NL" sz="1400" dirty="0">
              <a:solidFill>
                <a:schemeClr val="tx1"/>
              </a:solidFill>
            </a:endParaRPr>
          </a:p>
        </p:txBody>
      </p:sp>
      <p:sp>
        <p:nvSpPr>
          <p:cNvPr id="79" name="Ovaal 78"/>
          <p:cNvSpPr/>
          <p:nvPr/>
        </p:nvSpPr>
        <p:spPr>
          <a:xfrm>
            <a:off x="4377847" y="3795886"/>
            <a:ext cx="783738" cy="637282"/>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err="1" smtClean="0">
                <a:solidFill>
                  <a:schemeClr val="tx1"/>
                </a:solidFill>
              </a:rPr>
              <a:t>Plaat-sen</a:t>
            </a:r>
            <a:endParaRPr lang="nl-NL" sz="1200" dirty="0">
              <a:solidFill>
                <a:schemeClr val="tx1"/>
              </a:solidFill>
            </a:endParaRPr>
          </a:p>
        </p:txBody>
      </p:sp>
      <p:cxnSp>
        <p:nvCxnSpPr>
          <p:cNvPr id="81" name="Rechte verbindingslijn 80"/>
          <p:cNvCxnSpPr>
            <a:stCxn id="13" idx="4"/>
            <a:endCxn id="79" idx="2"/>
          </p:cNvCxnSpPr>
          <p:nvPr/>
        </p:nvCxnSpPr>
        <p:spPr>
          <a:xfrm flipV="1">
            <a:off x="4155130" y="4114527"/>
            <a:ext cx="222717" cy="26205"/>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Rechte verbindingslijn 82"/>
          <p:cNvCxnSpPr>
            <a:stCxn id="79" idx="6"/>
            <a:endCxn id="61" idx="2"/>
          </p:cNvCxnSpPr>
          <p:nvPr/>
        </p:nvCxnSpPr>
        <p:spPr>
          <a:xfrm>
            <a:off x="5161585" y="4114527"/>
            <a:ext cx="994591" cy="14013"/>
          </a:xfrm>
          <a:prstGeom prst="line">
            <a:avLst/>
          </a:prstGeom>
        </p:spPr>
        <p:style>
          <a:lnRef idx="1">
            <a:schemeClr val="accent1"/>
          </a:lnRef>
          <a:fillRef idx="0">
            <a:schemeClr val="accent1"/>
          </a:fillRef>
          <a:effectRef idx="0">
            <a:schemeClr val="accent1"/>
          </a:effectRef>
          <a:fontRef idx="minor">
            <a:schemeClr val="tx1"/>
          </a:fontRef>
        </p:style>
      </p:cxnSp>
      <p:sp>
        <p:nvSpPr>
          <p:cNvPr id="35" name="Stroomdiagram: Voorbereiding 34"/>
          <p:cNvSpPr/>
          <p:nvPr/>
        </p:nvSpPr>
        <p:spPr>
          <a:xfrm>
            <a:off x="683568" y="2211710"/>
            <a:ext cx="1381673" cy="860262"/>
          </a:xfrm>
          <a:prstGeom prst="flowChartPreparati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smtClean="0">
                <a:solidFill>
                  <a:schemeClr val="tx1"/>
                </a:solidFill>
              </a:rPr>
              <a:t>Open data services</a:t>
            </a:r>
          </a:p>
          <a:p>
            <a:pPr algn="ctr"/>
            <a:r>
              <a:rPr lang="nl-NL" sz="1200" dirty="0" smtClean="0">
                <a:solidFill>
                  <a:schemeClr val="tx1"/>
                </a:solidFill>
              </a:rPr>
              <a:t>(oData 4)</a:t>
            </a:r>
            <a:endParaRPr lang="nl-NL" sz="1200" dirty="0">
              <a:solidFill>
                <a:schemeClr val="tx1"/>
              </a:solidFill>
            </a:endParaRPr>
          </a:p>
        </p:txBody>
      </p:sp>
      <p:sp>
        <p:nvSpPr>
          <p:cNvPr id="36" name="Stroomdiagram: Magnetische schijf 35"/>
          <p:cNvSpPr/>
          <p:nvPr/>
        </p:nvSpPr>
        <p:spPr>
          <a:xfrm>
            <a:off x="899592" y="3261442"/>
            <a:ext cx="951282" cy="1038500"/>
          </a:xfrm>
          <a:prstGeom prst="flowChartMagneticDisk">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smtClean="0">
                <a:solidFill>
                  <a:schemeClr val="tx1"/>
                </a:solidFill>
              </a:rPr>
              <a:t>Content cijferbank</a:t>
            </a:r>
            <a:endParaRPr lang="nl-NL" sz="1200" dirty="0">
              <a:solidFill>
                <a:schemeClr val="tx1"/>
              </a:solidFill>
            </a:endParaRPr>
          </a:p>
        </p:txBody>
      </p:sp>
      <p:cxnSp>
        <p:nvCxnSpPr>
          <p:cNvPr id="5" name="Rechte verbindingslijn 4"/>
          <p:cNvCxnSpPr>
            <a:stCxn id="36" idx="1"/>
            <a:endCxn id="35" idx="2"/>
          </p:cNvCxnSpPr>
          <p:nvPr/>
        </p:nvCxnSpPr>
        <p:spPr>
          <a:xfrm flipH="1" flipV="1">
            <a:off x="1374405" y="3071972"/>
            <a:ext cx="828" cy="189470"/>
          </a:xfrm>
          <a:prstGeom prst="line">
            <a:avLst/>
          </a:prstGeom>
        </p:spPr>
        <p:style>
          <a:lnRef idx="1">
            <a:schemeClr val="accent1"/>
          </a:lnRef>
          <a:fillRef idx="0">
            <a:schemeClr val="accent1"/>
          </a:fillRef>
          <a:effectRef idx="0">
            <a:schemeClr val="accent1"/>
          </a:effectRef>
          <a:fontRef idx="minor">
            <a:schemeClr val="tx1"/>
          </a:fontRef>
        </p:style>
      </p:cxnSp>
      <p:sp>
        <p:nvSpPr>
          <p:cNvPr id="39" name="Ovaal 38"/>
          <p:cNvSpPr/>
          <p:nvPr/>
        </p:nvSpPr>
        <p:spPr>
          <a:xfrm>
            <a:off x="1981369" y="3468448"/>
            <a:ext cx="783738" cy="637282"/>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smtClean="0">
                <a:solidFill>
                  <a:schemeClr val="tx1"/>
                </a:solidFill>
              </a:rPr>
              <a:t>Lezen</a:t>
            </a:r>
            <a:endParaRPr lang="nl-NL" sz="1200" dirty="0">
              <a:solidFill>
                <a:schemeClr val="tx1"/>
              </a:solidFill>
            </a:endParaRPr>
          </a:p>
        </p:txBody>
      </p:sp>
      <p:cxnSp>
        <p:nvCxnSpPr>
          <p:cNvPr id="7" name="Rechte verbindingslijn 6"/>
          <p:cNvCxnSpPr>
            <a:stCxn id="41" idx="1"/>
            <a:endCxn id="39" idx="6"/>
          </p:cNvCxnSpPr>
          <p:nvPr/>
        </p:nvCxnSpPr>
        <p:spPr>
          <a:xfrm flipH="1">
            <a:off x="2765107" y="3010889"/>
            <a:ext cx="1014805" cy="7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Rechte verbindingslijn 10"/>
          <p:cNvCxnSpPr>
            <a:stCxn id="39" idx="2"/>
            <a:endCxn id="36" idx="4"/>
          </p:cNvCxnSpPr>
          <p:nvPr/>
        </p:nvCxnSpPr>
        <p:spPr>
          <a:xfrm flipH="1" flipV="1">
            <a:off x="1850874" y="3780692"/>
            <a:ext cx="130495" cy="6397"/>
          </a:xfrm>
          <a:prstGeom prst="line">
            <a:avLst/>
          </a:prstGeom>
        </p:spPr>
        <p:style>
          <a:lnRef idx="1">
            <a:schemeClr val="accent1"/>
          </a:lnRef>
          <a:fillRef idx="0">
            <a:schemeClr val="accent1"/>
          </a:fillRef>
          <a:effectRef idx="0">
            <a:schemeClr val="accent1"/>
          </a:effectRef>
          <a:fontRef idx="minor">
            <a:schemeClr val="tx1"/>
          </a:fontRef>
        </p:style>
      </p:cxnSp>
      <p:sp>
        <p:nvSpPr>
          <p:cNvPr id="44" name="Rechthoek 43"/>
          <p:cNvSpPr/>
          <p:nvPr/>
        </p:nvSpPr>
        <p:spPr>
          <a:xfrm>
            <a:off x="611560" y="1563638"/>
            <a:ext cx="2203005" cy="3168352"/>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400" dirty="0" smtClean="0">
                <a:solidFill>
                  <a:schemeClr val="tx1"/>
                </a:solidFill>
              </a:rPr>
              <a:t>Nieuwe Productie</a:t>
            </a:r>
            <a:endParaRPr lang="nl-NL" sz="1400" dirty="0">
              <a:solidFill>
                <a:schemeClr val="tx1"/>
              </a:solidFill>
            </a:endParaRPr>
          </a:p>
        </p:txBody>
      </p:sp>
    </p:spTree>
    <p:extLst>
      <p:ext uri="{BB962C8B-B14F-4D97-AF65-F5344CB8AC3E}">
        <p14:creationId xmlns:p14="http://schemas.microsoft.com/office/powerpoint/2010/main" val="18650989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p>
            <a:pPr algn="ctr"/>
            <a:fld id="{845CA951-4815-4987-9CD6-BB5D6648C0B5}" type="slidenum">
              <a:rPr lang="nl-NL" sz="1200" smtClean="0"/>
              <a:pPr algn="ctr"/>
              <a:t>29</a:t>
            </a:fld>
            <a:endParaRPr lang="nl-NL" sz="1200" dirty="0"/>
          </a:p>
        </p:txBody>
      </p:sp>
      <p:sp>
        <p:nvSpPr>
          <p:cNvPr id="4" name="Tijdelijke aanduiding voor tekst 3"/>
          <p:cNvSpPr>
            <a:spLocks noGrp="1"/>
          </p:cNvSpPr>
          <p:nvPr>
            <p:ph type="body" sz="quarter" idx="14"/>
          </p:nvPr>
        </p:nvSpPr>
        <p:spPr/>
        <p:txBody>
          <a:bodyPr/>
          <a:lstStyle/>
          <a:p>
            <a:r>
              <a:rPr lang="nl-NL" dirty="0" smtClean="0"/>
              <a:t>Pre-</a:t>
            </a:r>
            <a:r>
              <a:rPr lang="nl-NL" dirty="0" err="1" smtClean="0"/>
              <a:t>alpha</a:t>
            </a:r>
            <a:r>
              <a:rPr lang="nl-NL" dirty="0" smtClean="0"/>
              <a:t> versie beschikbaar</a:t>
            </a:r>
            <a:endParaRPr lang="nl-NL" dirty="0"/>
          </a:p>
        </p:txBody>
      </p:sp>
      <p:pic>
        <p:nvPicPr>
          <p:cNvPr id="5" name="Afbeelding 4"/>
          <p:cNvPicPr>
            <a:picLocks noChangeAspect="1"/>
          </p:cNvPicPr>
          <p:nvPr/>
        </p:nvPicPr>
        <p:blipFill>
          <a:blip r:embed="rId2"/>
          <a:stretch>
            <a:fillRect/>
          </a:stretch>
        </p:blipFill>
        <p:spPr>
          <a:xfrm>
            <a:off x="467544" y="914321"/>
            <a:ext cx="5688632" cy="3632500"/>
          </a:xfrm>
          <a:prstGeom prst="rect">
            <a:avLst/>
          </a:prstGeom>
        </p:spPr>
      </p:pic>
    </p:spTree>
    <p:extLst>
      <p:ext uri="{BB962C8B-B14F-4D97-AF65-F5344CB8AC3E}">
        <p14:creationId xmlns:p14="http://schemas.microsoft.com/office/powerpoint/2010/main" val="9571532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dirty="0" smtClean="0"/>
              <a:t>Het CBS</a:t>
            </a:r>
            <a:endParaRPr lang="en-US" dirty="0"/>
          </a:p>
        </p:txBody>
      </p:sp>
    </p:spTree>
    <p:extLst>
      <p:ext uri="{BB962C8B-B14F-4D97-AF65-F5344CB8AC3E}">
        <p14:creationId xmlns:p14="http://schemas.microsoft.com/office/powerpoint/2010/main" val="7441309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p>
            <a:pPr algn="ctr"/>
            <a:fld id="{845CA951-4815-4987-9CD6-BB5D6648C0B5}" type="slidenum">
              <a:rPr lang="nl-NL" sz="1200" smtClean="0"/>
              <a:pPr algn="ctr"/>
              <a:t>30</a:t>
            </a:fld>
            <a:endParaRPr lang="nl-NL" sz="1200" dirty="0"/>
          </a:p>
        </p:txBody>
      </p:sp>
      <p:sp>
        <p:nvSpPr>
          <p:cNvPr id="3" name="Tijdelijke aanduiding voor tekst 2"/>
          <p:cNvSpPr>
            <a:spLocks noGrp="1"/>
          </p:cNvSpPr>
          <p:nvPr>
            <p:ph type="body" sz="quarter" idx="11"/>
          </p:nvPr>
        </p:nvSpPr>
        <p:spPr/>
        <p:txBody>
          <a:bodyPr>
            <a:normAutofit lnSpcReduction="10000"/>
          </a:bodyPr>
          <a:lstStyle/>
          <a:p>
            <a:pPr marL="342900" indent="-342900">
              <a:buFont typeface="Arial" panose="020B0604020202020204" pitchFamily="34" charset="0"/>
              <a:buChar char="•"/>
            </a:pPr>
            <a:r>
              <a:rPr lang="nl-NL" dirty="0" smtClean="0"/>
              <a:t>Nieuwe elementen:</a:t>
            </a:r>
          </a:p>
          <a:p>
            <a:pPr marL="800100" lvl="1" indent="-342900">
              <a:buFont typeface="Wingdings" panose="05000000000000000000" pitchFamily="2" charset="2"/>
              <a:buChar char="Ø"/>
            </a:pPr>
            <a:r>
              <a:rPr lang="nl-NL" sz="2000" dirty="0" err="1"/>
              <a:t>Observations</a:t>
            </a:r>
            <a:r>
              <a:rPr lang="nl-NL" sz="2000" dirty="0"/>
              <a:t> </a:t>
            </a:r>
            <a:r>
              <a:rPr lang="nl-NL" sz="2000" dirty="0" smtClean="0"/>
              <a:t>(waarden) en </a:t>
            </a:r>
            <a:r>
              <a:rPr lang="nl-NL" sz="2000" dirty="0" err="1" smtClean="0"/>
              <a:t>Measures</a:t>
            </a:r>
            <a:r>
              <a:rPr lang="nl-NL" sz="2000" dirty="0" smtClean="0"/>
              <a:t> (onderwerpen)</a:t>
            </a:r>
            <a:endParaRPr lang="nl-NL" sz="2000" dirty="0"/>
          </a:p>
          <a:p>
            <a:pPr marL="342900" indent="-342900">
              <a:buFont typeface="Arial" panose="020B0604020202020204" pitchFamily="34" charset="0"/>
              <a:buChar char="•"/>
            </a:pPr>
            <a:r>
              <a:rPr lang="nl-NL" dirty="0" smtClean="0"/>
              <a:t>Vervallen elementen:</a:t>
            </a:r>
          </a:p>
          <a:p>
            <a:pPr marL="800100" lvl="1" indent="-342900">
              <a:buFont typeface="Wingdings" panose="05000000000000000000" pitchFamily="2" charset="2"/>
              <a:buChar char="Ø"/>
            </a:pPr>
            <a:r>
              <a:rPr lang="nl-NL" sz="2000" dirty="0" err="1" smtClean="0"/>
              <a:t>TypedDataset</a:t>
            </a:r>
            <a:r>
              <a:rPr lang="nl-NL" sz="2000" dirty="0"/>
              <a:t>, </a:t>
            </a:r>
            <a:r>
              <a:rPr lang="nl-NL" sz="2000" dirty="0" err="1"/>
              <a:t>UnTypedDataset</a:t>
            </a:r>
            <a:r>
              <a:rPr lang="nl-NL" sz="2000" dirty="0"/>
              <a:t> en </a:t>
            </a:r>
            <a:r>
              <a:rPr lang="nl-NL" sz="2000" dirty="0" err="1" smtClean="0"/>
              <a:t>Dataproperties</a:t>
            </a:r>
            <a:endParaRPr lang="nl-NL" sz="2000" dirty="0" smtClean="0"/>
          </a:p>
          <a:p>
            <a:pPr marL="342900" indent="-342900">
              <a:buFont typeface="Arial" panose="020B0604020202020204" pitchFamily="34" charset="0"/>
              <a:buChar char="•"/>
            </a:pPr>
            <a:r>
              <a:rPr lang="nl-NL" dirty="0" smtClean="0"/>
              <a:t>Statistische symbolen vervangen door eigenschap van cel</a:t>
            </a:r>
          </a:p>
          <a:p>
            <a:pPr marL="800100" lvl="1" indent="-342900">
              <a:buFont typeface="Wingdings" panose="05000000000000000000" pitchFamily="2" charset="2"/>
              <a:buChar char="Ø"/>
            </a:pPr>
            <a:r>
              <a:rPr lang="nl-NL" sz="2000" dirty="0" smtClean="0"/>
              <a:t>Gebruik </a:t>
            </a:r>
            <a:r>
              <a:rPr lang="nl-NL" sz="2000" dirty="0" err="1" smtClean="0"/>
              <a:t>value</a:t>
            </a:r>
            <a:r>
              <a:rPr lang="nl-NL" sz="2000" dirty="0" smtClean="0"/>
              <a:t> </a:t>
            </a:r>
            <a:r>
              <a:rPr lang="nl-NL" sz="2000" dirty="0" err="1" smtClean="0"/>
              <a:t>attribute</a:t>
            </a:r>
            <a:endParaRPr lang="nl-NL" sz="2000" dirty="0" smtClean="0"/>
          </a:p>
          <a:p>
            <a:pPr marL="800100" lvl="1" indent="-342900">
              <a:buFont typeface="Wingdings" panose="05000000000000000000" pitchFamily="2" charset="2"/>
              <a:buChar char="Ø"/>
            </a:pPr>
            <a:r>
              <a:rPr lang="nl-NL" sz="2000" dirty="0" smtClean="0"/>
              <a:t>Lege cellen worden niet meegeleverd (minder data)</a:t>
            </a:r>
          </a:p>
          <a:p>
            <a:pPr marL="342900" indent="-342900">
              <a:buFont typeface="Arial" panose="020B0604020202020204" pitchFamily="34" charset="0"/>
              <a:buChar char="•"/>
            </a:pPr>
            <a:r>
              <a:rPr lang="nl-NL" dirty="0" smtClean="0"/>
              <a:t>Services samengevoegd</a:t>
            </a:r>
          </a:p>
          <a:p>
            <a:pPr marL="800100" lvl="1" indent="-342900">
              <a:buFont typeface="Wingdings" panose="05000000000000000000" pitchFamily="2" charset="2"/>
              <a:buChar char="Ø"/>
            </a:pPr>
            <a:r>
              <a:rPr lang="nl-NL" sz="2000" dirty="0" err="1" smtClean="0"/>
              <a:t>oDataCatalog</a:t>
            </a:r>
            <a:r>
              <a:rPr lang="nl-NL" sz="2000" dirty="0" smtClean="0"/>
              <a:t>, </a:t>
            </a:r>
            <a:r>
              <a:rPr lang="nl-NL" sz="2000" dirty="0" err="1" smtClean="0"/>
              <a:t>oDataFeed</a:t>
            </a:r>
            <a:r>
              <a:rPr lang="nl-NL" sz="2000" dirty="0" smtClean="0"/>
              <a:t> en </a:t>
            </a:r>
            <a:r>
              <a:rPr lang="nl-NL" sz="2000" dirty="0" err="1" smtClean="0"/>
              <a:t>oDataAPI</a:t>
            </a:r>
            <a:r>
              <a:rPr lang="nl-NL" sz="2000" dirty="0" smtClean="0"/>
              <a:t> samengevoegd</a:t>
            </a:r>
          </a:p>
          <a:p>
            <a:endParaRPr lang="nl-NL" dirty="0"/>
          </a:p>
        </p:txBody>
      </p:sp>
      <p:sp>
        <p:nvSpPr>
          <p:cNvPr id="4" name="Tijdelijke aanduiding voor tekst 3"/>
          <p:cNvSpPr>
            <a:spLocks noGrp="1"/>
          </p:cNvSpPr>
          <p:nvPr>
            <p:ph type="body" sz="quarter" idx="14"/>
          </p:nvPr>
        </p:nvSpPr>
        <p:spPr/>
        <p:txBody>
          <a:bodyPr/>
          <a:lstStyle/>
          <a:p>
            <a:pPr marL="514350" indent="-514350">
              <a:buAutoNum type="arabicPeriod"/>
            </a:pPr>
            <a:r>
              <a:rPr lang="nl-NL" dirty="0" smtClean="0"/>
              <a:t>Van </a:t>
            </a:r>
            <a:r>
              <a:rPr lang="nl-NL" dirty="0"/>
              <a:t>record naar </a:t>
            </a:r>
            <a:r>
              <a:rPr lang="nl-NL" dirty="0" smtClean="0"/>
              <a:t>Cel</a:t>
            </a:r>
          </a:p>
        </p:txBody>
      </p:sp>
    </p:spTree>
    <p:extLst>
      <p:ext uri="{BB962C8B-B14F-4D97-AF65-F5344CB8AC3E}">
        <p14:creationId xmlns:p14="http://schemas.microsoft.com/office/powerpoint/2010/main" val="25534500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4"/>
          </p:nvPr>
        </p:nvSpPr>
        <p:spPr/>
        <p:txBody>
          <a:bodyPr/>
          <a:lstStyle/>
          <a:p>
            <a:r>
              <a:rPr lang="nl-NL" dirty="0"/>
              <a:t>Voorbeeld oud en nieuw</a:t>
            </a:r>
          </a:p>
        </p:txBody>
      </p:sp>
      <p:pic>
        <p:nvPicPr>
          <p:cNvPr id="10" name="Tijdelijke aanduiding voor inhoud 9">
            <a:extLst>
              <a:ext uri="{FF2B5EF4-FFF2-40B4-BE49-F238E27FC236}">
                <a16:creationId xmlns:a16="http://schemas.microsoft.com/office/drawing/2014/main" id="{3D044374-1897-4F9A-B41C-CFA8B4FDA80C}"/>
              </a:ext>
            </a:extLst>
          </p:cNvPr>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3779912" y="2215108"/>
            <a:ext cx="2571750" cy="2228850"/>
          </a:xfrm>
          <a:prstGeom prst="rect">
            <a:avLst/>
          </a:prstGeom>
        </p:spPr>
      </p:pic>
      <p:pic>
        <p:nvPicPr>
          <p:cNvPr id="8" name="Tijdelijke aanduiding voor inhoud 7">
            <a:extLst>
              <a:ext uri="{FF2B5EF4-FFF2-40B4-BE49-F238E27FC236}">
                <a16:creationId xmlns:a16="http://schemas.microsoft.com/office/drawing/2014/main" id="{999F1ECA-B9B4-4FE1-B2E9-B26E1EC5C1FE}"/>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045096" y="2009775"/>
            <a:ext cx="2590800" cy="1982788"/>
          </a:xfrm>
          <a:prstGeom prst="rect">
            <a:avLst/>
          </a:prstGeom>
        </p:spPr>
      </p:pic>
      <p:sp>
        <p:nvSpPr>
          <p:cNvPr id="11" name="Tekstvak 10">
            <a:extLst>
              <a:ext uri="{FF2B5EF4-FFF2-40B4-BE49-F238E27FC236}">
                <a16:creationId xmlns:a16="http://schemas.microsoft.com/office/drawing/2014/main" id="{5B4AE48D-A9AD-4EFF-BC63-6C9808644B6F}"/>
              </a:ext>
            </a:extLst>
          </p:cNvPr>
          <p:cNvSpPr txBox="1"/>
          <p:nvPr/>
        </p:nvSpPr>
        <p:spPr>
          <a:xfrm>
            <a:off x="1365309" y="1453393"/>
            <a:ext cx="1988191" cy="300082"/>
          </a:xfrm>
          <a:prstGeom prst="rect">
            <a:avLst/>
          </a:prstGeom>
          <a:noFill/>
        </p:spPr>
        <p:txBody>
          <a:bodyPr wrap="square" rtlCol="0">
            <a:spAutoFit/>
          </a:bodyPr>
          <a:lstStyle/>
          <a:p>
            <a:pPr defTabSz="685800"/>
            <a:r>
              <a:rPr lang="nl-NL" sz="1350" dirty="0">
                <a:solidFill>
                  <a:prstClr val="black"/>
                </a:solidFill>
                <a:latin typeface="Calibri" panose="020F0502020204030204"/>
              </a:rPr>
              <a:t>Oud, record</a:t>
            </a:r>
          </a:p>
        </p:txBody>
      </p:sp>
      <p:sp>
        <p:nvSpPr>
          <p:cNvPr id="12" name="Tekstvak 11">
            <a:extLst>
              <a:ext uri="{FF2B5EF4-FFF2-40B4-BE49-F238E27FC236}">
                <a16:creationId xmlns:a16="http://schemas.microsoft.com/office/drawing/2014/main" id="{3320B32C-FF26-4C42-8E6D-D949FD38E2B0}"/>
              </a:ext>
            </a:extLst>
          </p:cNvPr>
          <p:cNvSpPr txBox="1"/>
          <p:nvPr/>
        </p:nvSpPr>
        <p:spPr>
          <a:xfrm>
            <a:off x="5266189" y="1453393"/>
            <a:ext cx="1692479" cy="300082"/>
          </a:xfrm>
          <a:prstGeom prst="rect">
            <a:avLst/>
          </a:prstGeom>
          <a:noFill/>
        </p:spPr>
        <p:txBody>
          <a:bodyPr wrap="square" rtlCol="0">
            <a:spAutoFit/>
          </a:bodyPr>
          <a:lstStyle/>
          <a:p>
            <a:pPr defTabSz="685800"/>
            <a:r>
              <a:rPr lang="nl-NL" sz="1350" dirty="0">
                <a:solidFill>
                  <a:prstClr val="black"/>
                </a:solidFill>
                <a:latin typeface="Calibri" panose="020F0502020204030204"/>
              </a:rPr>
              <a:t>Nieuw, cel</a:t>
            </a:r>
          </a:p>
        </p:txBody>
      </p:sp>
    </p:spTree>
    <p:extLst>
      <p:ext uri="{BB962C8B-B14F-4D97-AF65-F5344CB8AC3E}">
        <p14:creationId xmlns:p14="http://schemas.microsoft.com/office/powerpoint/2010/main" val="22995117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p>
            <a:pPr algn="ctr"/>
            <a:fld id="{845CA951-4815-4987-9CD6-BB5D6648C0B5}" type="slidenum">
              <a:rPr lang="nl-NL" sz="1200" smtClean="0"/>
              <a:pPr algn="ctr"/>
              <a:t>32</a:t>
            </a:fld>
            <a:endParaRPr lang="nl-NL" sz="1200" dirty="0"/>
          </a:p>
        </p:txBody>
      </p:sp>
      <p:sp>
        <p:nvSpPr>
          <p:cNvPr id="8" name="Tijdelijke aanduiding voor tekst 7"/>
          <p:cNvSpPr>
            <a:spLocks noGrp="1"/>
          </p:cNvSpPr>
          <p:nvPr>
            <p:ph type="body" sz="quarter" idx="11"/>
          </p:nvPr>
        </p:nvSpPr>
        <p:spPr/>
        <p:txBody>
          <a:bodyPr>
            <a:normAutofit/>
          </a:bodyPr>
          <a:lstStyle/>
          <a:p>
            <a:pPr marL="342900" indent="-342900">
              <a:buFont typeface="Arial" panose="020B0604020202020204" pitchFamily="34" charset="0"/>
              <a:buChar char="•"/>
            </a:pPr>
            <a:r>
              <a:rPr lang="nl-NL" dirty="0"/>
              <a:t>Onderwerpen selecteren via Filter </a:t>
            </a:r>
            <a:r>
              <a:rPr lang="nl-NL" dirty="0" err="1"/>
              <a:t>ipv</a:t>
            </a:r>
            <a:r>
              <a:rPr lang="nl-NL" dirty="0"/>
              <a:t> Select</a:t>
            </a:r>
          </a:p>
          <a:p>
            <a:pPr marL="800100" lvl="1" indent="-342900">
              <a:buFont typeface="Wingdings" panose="05000000000000000000" pitchFamily="2" charset="2"/>
              <a:buChar char="Ø"/>
            </a:pPr>
            <a:r>
              <a:rPr lang="nl-NL" sz="2000" dirty="0" smtClean="0"/>
              <a:t>Was: </a:t>
            </a:r>
          </a:p>
          <a:p>
            <a:pPr lvl="2"/>
            <a:r>
              <a:rPr lang="nl-NL" sz="1600" dirty="0" smtClean="0"/>
              <a:t>select=AantalInwoners_5</a:t>
            </a:r>
            <a:r>
              <a:rPr lang="nl-NL" sz="1600" dirty="0"/>
              <a:t>, Mannen_6, Vrouwen_7</a:t>
            </a:r>
          </a:p>
          <a:p>
            <a:pPr marL="800100" lvl="1" indent="-342900">
              <a:buFont typeface="Wingdings" panose="05000000000000000000" pitchFamily="2" charset="2"/>
              <a:buChar char="Ø"/>
            </a:pPr>
            <a:r>
              <a:rPr lang="nl-NL" sz="2000" dirty="0"/>
              <a:t>Wordt</a:t>
            </a:r>
            <a:r>
              <a:rPr lang="nl-NL" sz="2000" dirty="0" smtClean="0"/>
              <a:t>: </a:t>
            </a:r>
          </a:p>
          <a:p>
            <a:pPr lvl="2"/>
            <a:r>
              <a:rPr lang="en-US" sz="1600" dirty="0" smtClean="0"/>
              <a:t>filter=Measure </a:t>
            </a:r>
            <a:r>
              <a:rPr lang="en-US" sz="1600" dirty="0" err="1"/>
              <a:t>eq</a:t>
            </a:r>
            <a:r>
              <a:rPr lang="en-US" sz="1600" dirty="0"/>
              <a:t> 'AantalInwoners_5' or Measure </a:t>
            </a:r>
            <a:r>
              <a:rPr lang="en-US" sz="1600" dirty="0" err="1"/>
              <a:t>eq</a:t>
            </a:r>
            <a:r>
              <a:rPr lang="en-US" sz="1600" dirty="0"/>
              <a:t> 'Mannen_6' or Measure </a:t>
            </a:r>
            <a:r>
              <a:rPr lang="en-US" sz="1600" dirty="0" err="1"/>
              <a:t>eq</a:t>
            </a:r>
            <a:r>
              <a:rPr lang="en-US" sz="1600" dirty="0"/>
              <a:t> </a:t>
            </a:r>
            <a:r>
              <a:rPr lang="en-US" sz="1600" dirty="0" smtClean="0"/>
              <a:t>'Vrouwen_7‘</a:t>
            </a:r>
          </a:p>
          <a:p>
            <a:pPr marL="342900" indent="-342900">
              <a:buFont typeface="Arial" panose="020B0604020202020204" pitchFamily="34" charset="0"/>
              <a:buChar char="•"/>
            </a:pPr>
            <a:r>
              <a:rPr lang="nl-NL" dirty="0" smtClean="0"/>
              <a:t>Naamgeving van de subsets veranderd</a:t>
            </a:r>
            <a:endParaRPr lang="nl-NL" dirty="0"/>
          </a:p>
          <a:p>
            <a:endParaRPr lang="nl-NL" dirty="0"/>
          </a:p>
        </p:txBody>
      </p:sp>
      <p:sp>
        <p:nvSpPr>
          <p:cNvPr id="9" name="Tijdelijke aanduiding voor tekst 8"/>
          <p:cNvSpPr>
            <a:spLocks noGrp="1"/>
          </p:cNvSpPr>
          <p:nvPr>
            <p:ph type="body" sz="quarter" idx="14"/>
          </p:nvPr>
        </p:nvSpPr>
        <p:spPr/>
        <p:txBody>
          <a:bodyPr/>
          <a:lstStyle/>
          <a:p>
            <a:r>
              <a:rPr lang="nl-NL" dirty="0" smtClean="0"/>
              <a:t>Wijzigingen in de aanroep van de services</a:t>
            </a:r>
            <a:endParaRPr lang="nl-NL" dirty="0"/>
          </a:p>
        </p:txBody>
      </p:sp>
    </p:spTree>
    <p:extLst>
      <p:ext uri="{BB962C8B-B14F-4D97-AF65-F5344CB8AC3E}">
        <p14:creationId xmlns:p14="http://schemas.microsoft.com/office/powerpoint/2010/main" val="25484703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p>
            <a:pPr algn="ctr"/>
            <a:fld id="{845CA951-4815-4987-9CD6-BB5D6648C0B5}" type="slidenum">
              <a:rPr lang="nl-NL" sz="1200" smtClean="0"/>
              <a:pPr algn="ctr"/>
              <a:t>33</a:t>
            </a:fld>
            <a:endParaRPr lang="nl-NL" sz="1200" dirty="0"/>
          </a:p>
        </p:txBody>
      </p:sp>
      <p:sp>
        <p:nvSpPr>
          <p:cNvPr id="3" name="Tijdelijke aanduiding voor tekst 2"/>
          <p:cNvSpPr>
            <a:spLocks noGrp="1"/>
          </p:cNvSpPr>
          <p:nvPr>
            <p:ph type="body" sz="quarter" idx="11"/>
          </p:nvPr>
        </p:nvSpPr>
        <p:spPr/>
        <p:txBody>
          <a:bodyPr/>
          <a:lstStyle/>
          <a:p>
            <a:pPr marL="342900" indent="-342900">
              <a:buFont typeface="Arial" panose="020B0604020202020204" pitchFamily="34" charset="0"/>
              <a:buChar char="•"/>
            </a:pPr>
            <a:r>
              <a:rPr lang="nl-NL" dirty="0"/>
              <a:t>Codelijsten en Hiërarchieën gescheiden</a:t>
            </a:r>
          </a:p>
          <a:p>
            <a:pPr marL="342900" indent="-342900">
              <a:buFont typeface="Arial" panose="020B0604020202020204" pitchFamily="34" charset="0"/>
              <a:buChar char="•"/>
            </a:pPr>
            <a:r>
              <a:rPr lang="nl-NL" dirty="0"/>
              <a:t>Hiërarchie toegevoegd bij Tijd, </a:t>
            </a:r>
            <a:r>
              <a:rPr lang="nl-NL" dirty="0" err="1" smtClean="0"/>
              <a:t>Geo</a:t>
            </a:r>
            <a:r>
              <a:rPr lang="nl-NL" dirty="0" smtClean="0"/>
              <a:t> dimensies</a:t>
            </a:r>
            <a:endParaRPr lang="nl-NL" dirty="0"/>
          </a:p>
          <a:p>
            <a:pPr marL="342900" indent="-342900">
              <a:buFont typeface="Arial" panose="020B0604020202020204" pitchFamily="34" charset="0"/>
              <a:buChar char="•"/>
            </a:pPr>
            <a:r>
              <a:rPr lang="nl-NL" dirty="0" err="1"/>
              <a:t>CategorieGroups</a:t>
            </a:r>
            <a:r>
              <a:rPr lang="nl-NL" dirty="0"/>
              <a:t> ondergebracht bij de </a:t>
            </a:r>
            <a:r>
              <a:rPr lang="nl-NL" dirty="0" smtClean="0"/>
              <a:t>dimensies</a:t>
            </a:r>
            <a:endParaRPr lang="nl-NL" dirty="0"/>
          </a:p>
          <a:p>
            <a:endParaRPr lang="nl-NL" dirty="0"/>
          </a:p>
          <a:p>
            <a:pPr>
              <a:buFont typeface="Wingdings" panose="05000000000000000000" pitchFamily="2" charset="2"/>
              <a:buChar char="Ø"/>
            </a:pPr>
            <a:r>
              <a:rPr lang="nl-NL" dirty="0"/>
              <a:t>Beter aansluiten op (internationale) standaards</a:t>
            </a:r>
          </a:p>
          <a:p>
            <a:pPr>
              <a:buFont typeface="Wingdings" panose="05000000000000000000" pitchFamily="2" charset="2"/>
              <a:buChar char="Ø"/>
            </a:pPr>
            <a:r>
              <a:rPr lang="nl-NL" dirty="0"/>
              <a:t>Model om door te groeien (Fair principes)</a:t>
            </a:r>
          </a:p>
          <a:p>
            <a:pPr>
              <a:buFont typeface="Wingdings" panose="05000000000000000000" pitchFamily="2" charset="2"/>
              <a:buChar char="Ø"/>
            </a:pPr>
            <a:r>
              <a:rPr lang="nl-NL" dirty="0"/>
              <a:t>Automatisch koppelen </a:t>
            </a:r>
            <a:r>
              <a:rPr lang="nl-NL" dirty="0" smtClean="0"/>
              <a:t>mogelijk binnen BI tools</a:t>
            </a:r>
            <a:endParaRPr lang="nl-NL" dirty="0"/>
          </a:p>
          <a:p>
            <a:endParaRPr lang="nl-NL" dirty="0"/>
          </a:p>
        </p:txBody>
      </p:sp>
      <p:sp>
        <p:nvSpPr>
          <p:cNvPr id="4" name="Tijdelijke aanduiding voor tekst 3"/>
          <p:cNvSpPr>
            <a:spLocks noGrp="1"/>
          </p:cNvSpPr>
          <p:nvPr>
            <p:ph type="body" sz="quarter" idx="14"/>
          </p:nvPr>
        </p:nvSpPr>
        <p:spPr/>
        <p:txBody>
          <a:bodyPr/>
          <a:lstStyle/>
          <a:p>
            <a:r>
              <a:rPr lang="nl-NL" dirty="0"/>
              <a:t>2. Nieuw bij </a:t>
            </a:r>
            <a:r>
              <a:rPr lang="nl-NL" dirty="0" err="1"/>
              <a:t>Measures</a:t>
            </a:r>
            <a:r>
              <a:rPr lang="nl-NL" dirty="0"/>
              <a:t>/Dimensies</a:t>
            </a:r>
          </a:p>
        </p:txBody>
      </p:sp>
    </p:spTree>
    <p:extLst>
      <p:ext uri="{BB962C8B-B14F-4D97-AF65-F5344CB8AC3E}">
        <p14:creationId xmlns:p14="http://schemas.microsoft.com/office/powerpoint/2010/main" val="17799803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p>
            <a:pPr algn="ctr"/>
            <a:fld id="{845CA951-4815-4987-9CD6-BB5D6648C0B5}" type="slidenum">
              <a:rPr lang="nl-NL" sz="1200" smtClean="0"/>
              <a:pPr algn="ctr"/>
              <a:t>34</a:t>
            </a:fld>
            <a:endParaRPr lang="nl-NL" sz="1200" dirty="0"/>
          </a:p>
        </p:txBody>
      </p:sp>
      <p:sp>
        <p:nvSpPr>
          <p:cNvPr id="4" name="Tijdelijke aanduiding voor tekst 3"/>
          <p:cNvSpPr>
            <a:spLocks noGrp="1"/>
          </p:cNvSpPr>
          <p:nvPr>
            <p:ph type="body" sz="quarter" idx="14"/>
          </p:nvPr>
        </p:nvSpPr>
        <p:spPr/>
        <p:txBody>
          <a:bodyPr/>
          <a:lstStyle/>
          <a:p>
            <a:r>
              <a:rPr lang="nl-NL" dirty="0"/>
              <a:t>Voorbeeld bij Perioden</a:t>
            </a:r>
          </a:p>
        </p:txBody>
      </p:sp>
      <p:pic>
        <p:nvPicPr>
          <p:cNvPr id="5" name="Afbeelding 4">
            <a:extLst>
              <a:ext uri="{FF2B5EF4-FFF2-40B4-BE49-F238E27FC236}">
                <a16:creationId xmlns:a16="http://schemas.microsoft.com/office/drawing/2014/main" id="{08CC401A-66F6-45D1-A3A0-A4DB164DDD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1464258"/>
            <a:ext cx="2797983" cy="3075561"/>
          </a:xfrm>
          <a:prstGeom prst="rect">
            <a:avLst/>
          </a:prstGeom>
        </p:spPr>
      </p:pic>
      <p:pic>
        <p:nvPicPr>
          <p:cNvPr id="6" name="Afbeelding 5">
            <a:extLst>
              <a:ext uri="{FF2B5EF4-FFF2-40B4-BE49-F238E27FC236}">
                <a16:creationId xmlns:a16="http://schemas.microsoft.com/office/drawing/2014/main" id="{E8DFE3D0-4389-4A0A-8EE5-63C8B3E13C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3968" y="1546950"/>
            <a:ext cx="3465583" cy="2872651"/>
          </a:xfrm>
          <a:prstGeom prst="rect">
            <a:avLst/>
          </a:prstGeom>
        </p:spPr>
      </p:pic>
      <p:sp>
        <p:nvSpPr>
          <p:cNvPr id="7" name="Tekstvak 6">
            <a:extLst>
              <a:ext uri="{FF2B5EF4-FFF2-40B4-BE49-F238E27FC236}">
                <a16:creationId xmlns:a16="http://schemas.microsoft.com/office/drawing/2014/main" id="{226D7153-25BE-4A92-B77E-CAA195A10FDD}"/>
              </a:ext>
            </a:extLst>
          </p:cNvPr>
          <p:cNvSpPr txBox="1"/>
          <p:nvPr/>
        </p:nvSpPr>
        <p:spPr>
          <a:xfrm>
            <a:off x="827584" y="1111245"/>
            <a:ext cx="2801923" cy="369332"/>
          </a:xfrm>
          <a:prstGeom prst="rect">
            <a:avLst/>
          </a:prstGeom>
          <a:noFill/>
        </p:spPr>
        <p:txBody>
          <a:bodyPr wrap="square" rtlCol="0">
            <a:spAutoFit/>
          </a:bodyPr>
          <a:lstStyle/>
          <a:p>
            <a:r>
              <a:rPr lang="nl-NL" dirty="0" smtClean="0"/>
              <a:t>Hiërarchie (nieuw)</a:t>
            </a:r>
            <a:endParaRPr lang="nl-NL" dirty="0"/>
          </a:p>
        </p:txBody>
      </p:sp>
      <p:sp>
        <p:nvSpPr>
          <p:cNvPr id="8" name="Tekstvak 7">
            <a:extLst>
              <a:ext uri="{FF2B5EF4-FFF2-40B4-BE49-F238E27FC236}">
                <a16:creationId xmlns:a16="http://schemas.microsoft.com/office/drawing/2014/main" id="{AA9215D3-9A8F-49C4-ADA1-1F94BB06648F}"/>
              </a:ext>
            </a:extLst>
          </p:cNvPr>
          <p:cNvSpPr txBox="1"/>
          <p:nvPr/>
        </p:nvSpPr>
        <p:spPr>
          <a:xfrm>
            <a:off x="4342571" y="1131590"/>
            <a:ext cx="2256639" cy="369332"/>
          </a:xfrm>
          <a:prstGeom prst="rect">
            <a:avLst/>
          </a:prstGeom>
          <a:noFill/>
        </p:spPr>
        <p:txBody>
          <a:bodyPr wrap="square" rtlCol="0">
            <a:spAutoFit/>
          </a:bodyPr>
          <a:lstStyle/>
          <a:p>
            <a:r>
              <a:rPr lang="nl-NL" dirty="0"/>
              <a:t>Code lijst</a:t>
            </a:r>
          </a:p>
        </p:txBody>
      </p:sp>
    </p:spTree>
    <p:extLst>
      <p:ext uri="{BB962C8B-B14F-4D97-AF65-F5344CB8AC3E}">
        <p14:creationId xmlns:p14="http://schemas.microsoft.com/office/powerpoint/2010/main" val="24706469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p>
            <a:pPr algn="ctr"/>
            <a:fld id="{845CA951-4815-4987-9CD6-BB5D6648C0B5}" type="slidenum">
              <a:rPr lang="nl-NL" sz="1200" smtClean="0"/>
              <a:pPr algn="ctr"/>
              <a:t>35</a:t>
            </a:fld>
            <a:endParaRPr lang="nl-NL" sz="1200" dirty="0"/>
          </a:p>
        </p:txBody>
      </p:sp>
      <p:sp>
        <p:nvSpPr>
          <p:cNvPr id="3" name="Tijdelijke aanduiding voor tekst 2"/>
          <p:cNvSpPr>
            <a:spLocks noGrp="1"/>
          </p:cNvSpPr>
          <p:nvPr>
            <p:ph type="body" sz="quarter" idx="11"/>
          </p:nvPr>
        </p:nvSpPr>
        <p:spPr/>
        <p:txBody>
          <a:bodyPr>
            <a:normAutofit lnSpcReduction="10000"/>
          </a:bodyPr>
          <a:lstStyle/>
          <a:p>
            <a:r>
              <a:rPr lang="nl-NL" dirty="0"/>
              <a:t>DCAT = Meta Standaard voor uitwisseling van gegevens over datasets tussen portalen</a:t>
            </a:r>
          </a:p>
          <a:p>
            <a:endParaRPr lang="nl-NL" dirty="0" smtClean="0"/>
          </a:p>
          <a:p>
            <a:r>
              <a:rPr lang="nl-NL" dirty="0" smtClean="0"/>
              <a:t>Invulling bij </a:t>
            </a:r>
            <a:r>
              <a:rPr lang="nl-NL" dirty="0"/>
              <a:t>CBS:</a:t>
            </a:r>
          </a:p>
          <a:p>
            <a:pPr marL="342900" indent="-342900">
              <a:buFont typeface="Arial" panose="020B0604020202020204" pitchFamily="34" charset="0"/>
              <a:buChar char="•"/>
            </a:pPr>
            <a:r>
              <a:rPr lang="nl-NL" dirty="0"/>
              <a:t>Links uit tabeltoelichting afgeleid en beschikbaar per dataset:</a:t>
            </a:r>
          </a:p>
          <a:p>
            <a:pPr marL="914400" lvl="1" indent="-457200">
              <a:buFont typeface="Wingdings" panose="05000000000000000000" pitchFamily="2" charset="2"/>
              <a:buChar char="Ø"/>
            </a:pPr>
            <a:r>
              <a:rPr lang="nl-NL" sz="2200" dirty="0"/>
              <a:t>Gerelateerde tabellen</a:t>
            </a:r>
          </a:p>
          <a:p>
            <a:pPr marL="914400" lvl="1" indent="-457200">
              <a:buFont typeface="Wingdings" panose="05000000000000000000" pitchFamily="2" charset="2"/>
              <a:buChar char="Ø"/>
            </a:pPr>
            <a:r>
              <a:rPr lang="nl-NL" sz="2200" dirty="0"/>
              <a:t>Beschrijving waar data vandaan komt </a:t>
            </a:r>
          </a:p>
          <a:p>
            <a:pPr marL="914400" lvl="1" indent="-457200">
              <a:buFont typeface="Wingdings" panose="05000000000000000000" pitchFamily="2" charset="2"/>
              <a:buChar char="Ø"/>
            </a:pPr>
            <a:r>
              <a:rPr lang="nl-NL" sz="2200" dirty="0" smtClean="0"/>
              <a:t>Meta data uitgebreid</a:t>
            </a:r>
            <a:endParaRPr lang="nl-NL" sz="2200" dirty="0"/>
          </a:p>
          <a:p>
            <a:endParaRPr lang="nl-NL" dirty="0"/>
          </a:p>
        </p:txBody>
      </p:sp>
      <p:sp>
        <p:nvSpPr>
          <p:cNvPr id="4" name="Tijdelijke aanduiding voor tekst 3"/>
          <p:cNvSpPr>
            <a:spLocks noGrp="1"/>
          </p:cNvSpPr>
          <p:nvPr>
            <p:ph type="body" sz="quarter" idx="14"/>
          </p:nvPr>
        </p:nvSpPr>
        <p:spPr/>
        <p:txBody>
          <a:bodyPr/>
          <a:lstStyle/>
          <a:p>
            <a:r>
              <a:rPr lang="nl-NL" dirty="0"/>
              <a:t>3. Voldoen aan DCAT-AP-NL 1.1</a:t>
            </a:r>
          </a:p>
        </p:txBody>
      </p:sp>
    </p:spTree>
    <p:extLst>
      <p:ext uri="{BB962C8B-B14F-4D97-AF65-F5344CB8AC3E}">
        <p14:creationId xmlns:p14="http://schemas.microsoft.com/office/powerpoint/2010/main" val="31589609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p>
            <a:pPr algn="ctr"/>
            <a:fld id="{845CA951-4815-4987-9CD6-BB5D6648C0B5}" type="slidenum">
              <a:rPr lang="nl-NL" sz="1200" smtClean="0"/>
              <a:pPr algn="ctr"/>
              <a:t>36</a:t>
            </a:fld>
            <a:endParaRPr lang="nl-NL" sz="1200" dirty="0"/>
          </a:p>
        </p:txBody>
      </p:sp>
      <p:sp>
        <p:nvSpPr>
          <p:cNvPr id="4" name="Tijdelijke aanduiding voor tekst 3"/>
          <p:cNvSpPr>
            <a:spLocks noGrp="1"/>
          </p:cNvSpPr>
          <p:nvPr>
            <p:ph type="body" sz="quarter" idx="14"/>
          </p:nvPr>
        </p:nvSpPr>
        <p:spPr/>
        <p:txBody>
          <a:bodyPr/>
          <a:lstStyle/>
          <a:p>
            <a:r>
              <a:rPr lang="nl-NL" dirty="0"/>
              <a:t>Voorbeeld DCAT-AP-NL 1.1</a:t>
            </a:r>
          </a:p>
        </p:txBody>
      </p:sp>
      <p:pic>
        <p:nvPicPr>
          <p:cNvPr id="5" name="Tijdelijke aanduiding voor inhoud 4">
            <a:extLst>
              <a:ext uri="{FF2B5EF4-FFF2-40B4-BE49-F238E27FC236}">
                <a16:creationId xmlns:a16="http://schemas.microsoft.com/office/drawing/2014/main" id="{D52FDF73-9114-4BA5-AE3D-9FF375D656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305" y="1131590"/>
            <a:ext cx="5805951" cy="3476127"/>
          </a:xfrm>
          <a:prstGeom prst="rect">
            <a:avLst/>
          </a:prstGeom>
        </p:spPr>
      </p:pic>
    </p:spTree>
    <p:extLst>
      <p:ext uri="{BB962C8B-B14F-4D97-AF65-F5344CB8AC3E}">
        <p14:creationId xmlns:p14="http://schemas.microsoft.com/office/powerpoint/2010/main" val="176463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p>
            <a:pPr algn="ctr"/>
            <a:fld id="{845CA951-4815-4987-9CD6-BB5D6648C0B5}" type="slidenum">
              <a:rPr lang="nl-NL" sz="1200" smtClean="0"/>
              <a:pPr algn="ctr"/>
              <a:t>37</a:t>
            </a:fld>
            <a:endParaRPr lang="nl-NL" sz="1200" dirty="0"/>
          </a:p>
        </p:txBody>
      </p:sp>
      <p:sp>
        <p:nvSpPr>
          <p:cNvPr id="3" name="Tijdelijke aanduiding voor tekst 2"/>
          <p:cNvSpPr>
            <a:spLocks noGrp="1"/>
          </p:cNvSpPr>
          <p:nvPr>
            <p:ph type="body" sz="quarter" idx="11"/>
          </p:nvPr>
        </p:nvSpPr>
        <p:spPr/>
        <p:txBody>
          <a:bodyPr/>
          <a:lstStyle/>
          <a:p>
            <a:pPr marL="342900" indent="-342900">
              <a:buFont typeface="Arial" panose="020B0604020202020204" pitchFamily="34" charset="0"/>
              <a:buChar char="•"/>
            </a:pPr>
            <a:r>
              <a:rPr lang="nl-NL" dirty="0" smtClean="0"/>
              <a:t>Lancering bèta versie met 12 sets naar achter</a:t>
            </a:r>
          </a:p>
          <a:p>
            <a:pPr marL="342900" indent="-342900">
              <a:buFont typeface="Arial" panose="020B0604020202020204" pitchFamily="34" charset="0"/>
              <a:buChar char="•"/>
            </a:pPr>
            <a:r>
              <a:rPr lang="nl-NL" dirty="0" smtClean="0"/>
              <a:t>Eerst verbeteren stabiliteit huidige services </a:t>
            </a:r>
          </a:p>
          <a:p>
            <a:pPr marL="342900" indent="-342900">
              <a:buFont typeface="Arial" panose="020B0604020202020204" pitchFamily="34" charset="0"/>
              <a:buChar char="•"/>
            </a:pPr>
            <a:r>
              <a:rPr lang="nl-NL" dirty="0" smtClean="0"/>
              <a:t>Reden toenemend gebruik en technologische veranderingen</a:t>
            </a:r>
            <a:endParaRPr lang="nl-NL" dirty="0"/>
          </a:p>
        </p:txBody>
      </p:sp>
      <p:sp>
        <p:nvSpPr>
          <p:cNvPr id="4" name="Tijdelijke aanduiding voor tekst 3"/>
          <p:cNvSpPr>
            <a:spLocks noGrp="1"/>
          </p:cNvSpPr>
          <p:nvPr>
            <p:ph type="body" sz="quarter" idx="14"/>
          </p:nvPr>
        </p:nvSpPr>
        <p:spPr/>
        <p:txBody>
          <a:bodyPr/>
          <a:lstStyle/>
          <a:p>
            <a:r>
              <a:rPr lang="nl-NL" dirty="0" smtClean="0"/>
              <a:t>Verbeteringen infrastructuur</a:t>
            </a:r>
            <a:endParaRPr lang="nl-NL" dirty="0"/>
          </a:p>
        </p:txBody>
      </p:sp>
    </p:spTree>
    <p:extLst>
      <p:ext uri="{BB962C8B-B14F-4D97-AF65-F5344CB8AC3E}">
        <p14:creationId xmlns:p14="http://schemas.microsoft.com/office/powerpoint/2010/main" val="22328316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NL" dirty="0" smtClean="0"/>
              <a:t>Eerste set in Bèta omgeving</a:t>
            </a:r>
            <a:endParaRPr lang="nl-NL" dirty="0"/>
          </a:p>
        </p:txBody>
      </p:sp>
      <p:sp>
        <p:nvSpPr>
          <p:cNvPr id="2" name="Tijdelijke aanduiding voor dianummer 1"/>
          <p:cNvSpPr>
            <a:spLocks noGrp="1"/>
          </p:cNvSpPr>
          <p:nvPr>
            <p:ph type="sldNum" sz="quarter" idx="4294967295"/>
          </p:nvPr>
        </p:nvSpPr>
        <p:spPr>
          <a:xfrm>
            <a:off x="8555038" y="4708525"/>
            <a:ext cx="588962" cy="323850"/>
          </a:xfrm>
        </p:spPr>
        <p:txBody>
          <a:bodyPr/>
          <a:lstStyle/>
          <a:p>
            <a:pPr algn="ctr"/>
            <a:fld id="{845CA951-4815-4987-9CD6-BB5D6648C0B5}" type="slidenum">
              <a:rPr lang="nl-NL" sz="1200" smtClean="0"/>
              <a:pPr algn="ctr"/>
              <a:t>38</a:t>
            </a:fld>
            <a:endParaRPr lang="nl-NL" sz="1200" dirty="0"/>
          </a:p>
        </p:txBody>
      </p:sp>
    </p:spTree>
    <p:extLst>
      <p:ext uri="{BB962C8B-B14F-4D97-AF65-F5344CB8AC3E}">
        <p14:creationId xmlns:p14="http://schemas.microsoft.com/office/powerpoint/2010/main" val="42347045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4"/>
          </p:nvPr>
        </p:nvSpPr>
        <p:spPr/>
        <p:txBody>
          <a:bodyPr/>
          <a:lstStyle/>
          <a:p>
            <a:r>
              <a:rPr lang="nl-NL" dirty="0" err="1" smtClean="0"/>
              <a:t>Beta</a:t>
            </a:r>
            <a:r>
              <a:rPr lang="nl-NL" dirty="0" smtClean="0"/>
              <a:t> versie life (met één dataset)</a:t>
            </a:r>
            <a:endParaRPr lang="nl-NL" dirty="0"/>
          </a:p>
        </p:txBody>
      </p:sp>
      <p:sp>
        <p:nvSpPr>
          <p:cNvPr id="2" name="Tijdelijke aanduiding voor dianummer 1"/>
          <p:cNvSpPr>
            <a:spLocks noGrp="1"/>
          </p:cNvSpPr>
          <p:nvPr>
            <p:ph type="sldNum" sz="quarter" idx="4294967295"/>
          </p:nvPr>
        </p:nvSpPr>
        <p:spPr>
          <a:xfrm>
            <a:off x="8555038" y="4708525"/>
            <a:ext cx="588962" cy="323850"/>
          </a:xfrm>
        </p:spPr>
        <p:txBody>
          <a:bodyPr/>
          <a:lstStyle/>
          <a:p>
            <a:pPr algn="ctr"/>
            <a:fld id="{845CA951-4815-4987-9CD6-BB5D6648C0B5}" type="slidenum">
              <a:rPr lang="nl-NL" sz="1200" smtClean="0">
                <a:solidFill>
                  <a:schemeClr val="bg1"/>
                </a:solidFill>
              </a:rPr>
              <a:pPr algn="ctr"/>
              <a:t>39</a:t>
            </a:fld>
            <a:endParaRPr lang="nl-NL" sz="1200" dirty="0">
              <a:solidFill>
                <a:schemeClr val="bg1"/>
              </a:solidFill>
            </a:endParaRPr>
          </a:p>
        </p:txBody>
      </p:sp>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905" y="1113730"/>
            <a:ext cx="5683918" cy="3479508"/>
          </a:xfrm>
          <a:prstGeom prst="rect">
            <a:avLst/>
          </a:prstGeom>
        </p:spPr>
      </p:pic>
    </p:spTree>
    <p:extLst>
      <p:ext uri="{BB962C8B-B14F-4D97-AF65-F5344CB8AC3E}">
        <p14:creationId xmlns:p14="http://schemas.microsoft.com/office/powerpoint/2010/main" val="36007524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45CA951-4815-4987-9CD6-BB5D6648C0B5}" type="slidenum">
              <a:rPr kumimoji="0" lang="nl-NL" sz="1200" b="0" i="0" u="none" strike="noStrike" kern="1200" cap="none" spc="0" normalizeH="0" baseline="0" noProof="0" smtClean="0">
                <a:ln>
                  <a:noFill/>
                </a:ln>
                <a:solidFill>
                  <a:srgbClr val="271D6C"/>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dirty="0">
              <a:ln>
                <a:noFill/>
              </a:ln>
              <a:solidFill>
                <a:srgbClr val="271D6C"/>
              </a:solidFill>
              <a:effectLst/>
              <a:uLnTx/>
              <a:uFillTx/>
              <a:latin typeface="Calibri"/>
              <a:ea typeface="+mn-ea"/>
              <a:cs typeface="+mn-cs"/>
            </a:endParaRPr>
          </a:p>
        </p:txBody>
      </p:sp>
      <p:sp>
        <p:nvSpPr>
          <p:cNvPr id="4" name="Tijdelijke aanduiding voor tekst 3"/>
          <p:cNvSpPr>
            <a:spLocks noGrp="1"/>
          </p:cNvSpPr>
          <p:nvPr>
            <p:ph type="body" sz="quarter" idx="14"/>
          </p:nvPr>
        </p:nvSpPr>
        <p:spPr/>
        <p:txBody>
          <a:bodyPr/>
          <a:lstStyle/>
          <a:p>
            <a:r>
              <a:rPr lang="nl-NL" smtClean="0"/>
              <a:t>CBS – “Central Bureau of Statistics”</a:t>
            </a:r>
            <a:endParaRPr lang="nl-NL"/>
          </a:p>
        </p:txBody>
      </p:sp>
      <p:sp>
        <p:nvSpPr>
          <p:cNvPr id="6" name="Tijdelijke aanduiding voor inhoud 2"/>
          <p:cNvSpPr txBox="1">
            <a:spLocks/>
          </p:cNvSpPr>
          <p:nvPr/>
        </p:nvSpPr>
        <p:spPr>
          <a:xfrm>
            <a:off x="509451" y="763931"/>
            <a:ext cx="5407841" cy="382900"/>
          </a:xfrm>
          <a:prstGeom prst="rect">
            <a:avLst/>
          </a:prstGeom>
        </p:spPr>
        <p:txBody>
          <a:bodyPr>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0" i="0" u="none" strike="noStrike" kern="1200" cap="none" spc="0" normalizeH="0" baseline="0" noProof="0" smtClean="0">
                <a:ln>
                  <a:noFill/>
                </a:ln>
                <a:solidFill>
                  <a:srgbClr val="00A1CD"/>
                </a:solidFill>
                <a:effectLst/>
                <a:uLnTx/>
                <a:uFillTx/>
                <a:latin typeface="Calibri"/>
                <a:ea typeface="+mn-ea"/>
                <a:cs typeface="+mn-cs"/>
              </a:rPr>
              <a:t>Autonomous Public Body with a Legal Entity  (“ZBO”)</a:t>
            </a:r>
            <a:endParaRPr kumimoji="0" lang="nl-NL" altLang="nl-NL" sz="2000" b="0" i="0" u="none" strike="noStrike" kern="1200" cap="none" spc="0" normalizeH="0" baseline="0" noProof="0" smtClean="0">
              <a:ln>
                <a:noFill/>
              </a:ln>
              <a:solidFill>
                <a:srgbClr val="00A1CD"/>
              </a:solidFill>
              <a:effectLst/>
              <a:uLnTx/>
              <a:uFillTx/>
              <a:latin typeface="Calibri"/>
              <a:ea typeface="+mn-ea"/>
              <a:cs typeface="+mn-cs"/>
            </a:endParaRPr>
          </a:p>
        </p:txBody>
      </p:sp>
      <p:sp>
        <p:nvSpPr>
          <p:cNvPr id="7" name="Rechthoek 6"/>
          <p:cNvSpPr/>
          <p:nvPr/>
        </p:nvSpPr>
        <p:spPr>
          <a:xfrm>
            <a:off x="7492827" y="3497916"/>
            <a:ext cx="666721"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srgbClr val="00A1CD"/>
                </a:solidFill>
                <a:effectLst/>
                <a:uLnTx/>
                <a:uFillTx/>
                <a:latin typeface="Calibri"/>
                <a:ea typeface="+mn-ea"/>
                <a:cs typeface="+mn-cs"/>
              </a:rPr>
              <a:t>Bonaire</a:t>
            </a:r>
          </a:p>
        </p:txBody>
      </p:sp>
      <p:graphicFrame>
        <p:nvGraphicFramePr>
          <p:cNvPr id="8" name="Object 24"/>
          <p:cNvGraphicFramePr>
            <a:graphicFrameLocks noChangeAspect="1"/>
          </p:cNvGraphicFramePr>
          <p:nvPr>
            <p:extLst/>
          </p:nvPr>
        </p:nvGraphicFramePr>
        <p:xfrm>
          <a:off x="5858580" y="1396135"/>
          <a:ext cx="1286401" cy="1105031"/>
        </p:xfrm>
        <a:graphic>
          <a:graphicData uri="http://schemas.openxmlformats.org/presentationml/2006/ole">
            <mc:AlternateContent xmlns:mc="http://schemas.openxmlformats.org/markup-compatibility/2006">
              <mc:Choice xmlns:v="urn:schemas-microsoft-com:vml" Requires="v">
                <p:oleObj spid="_x0000_s1033" name="Photo Editor-foto" r:id="rId3" imgW="4571429" imgH="3057143" progId="MSPhotoEd.3">
                  <p:embed/>
                </p:oleObj>
              </mc:Choice>
              <mc:Fallback>
                <p:oleObj name="Photo Editor-foto" r:id="rId3" imgW="4571429" imgH="3057143" progId="MSPhotoEd.3">
                  <p:embed/>
                  <p:pic>
                    <p:nvPicPr>
                      <p:cNvPr id="8" name="Object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8580" y="1396135"/>
                        <a:ext cx="1286401" cy="1105031"/>
                      </a:xfrm>
                      <a:prstGeom prst="rect">
                        <a:avLst/>
                      </a:prstGeom>
                      <a:noFill/>
                      <a:ln w="25400">
                        <a:solidFill>
                          <a:schemeClr val="bg1"/>
                        </a:solidFill>
                      </a:ln>
                      <a:effectLst/>
                      <a:extLst/>
                    </p:spPr>
                  </p:pic>
                </p:oleObj>
              </mc:Fallback>
            </mc:AlternateContent>
          </a:graphicData>
        </a:graphic>
      </p:graphicFrame>
      <p:pic>
        <p:nvPicPr>
          <p:cNvPr id="9" name="Picture 25" descr="CBS Heerl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6296" y="1375885"/>
            <a:ext cx="1224136" cy="1131465"/>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nvGrpSpPr>
          <p:cNvPr id="10" name="Groep 9"/>
          <p:cNvGrpSpPr/>
          <p:nvPr/>
        </p:nvGrpSpPr>
        <p:grpSpPr>
          <a:xfrm>
            <a:off x="978237" y="1291879"/>
            <a:ext cx="1836351" cy="1833869"/>
            <a:chOff x="2195736" y="3964108"/>
            <a:chExt cx="2104655" cy="2032000"/>
          </a:xfrm>
        </p:grpSpPr>
        <p:graphicFrame>
          <p:nvGraphicFramePr>
            <p:cNvPr id="11" name="Grafiek 10"/>
            <p:cNvGraphicFramePr/>
            <p:nvPr>
              <p:extLst/>
            </p:nvPr>
          </p:nvGraphicFramePr>
          <p:xfrm>
            <a:off x="2195736" y="3964108"/>
            <a:ext cx="2104655" cy="2032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2" name="Groep 11"/>
            <p:cNvGrpSpPr/>
            <p:nvPr/>
          </p:nvGrpSpPr>
          <p:grpSpPr>
            <a:xfrm>
              <a:off x="2353977" y="4223226"/>
              <a:ext cx="1395050" cy="1097146"/>
              <a:chOff x="2353977" y="4223226"/>
              <a:chExt cx="1395050" cy="1097146"/>
            </a:xfrm>
          </p:grpSpPr>
          <p:sp>
            <p:nvSpPr>
              <p:cNvPr id="13" name="Tekstvak 12"/>
              <p:cNvSpPr txBox="1"/>
              <p:nvPr/>
            </p:nvSpPr>
            <p:spPr>
              <a:xfrm>
                <a:off x="2708569" y="4223226"/>
                <a:ext cx="4651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smtClean="0">
                    <a:ln>
                      <a:noFill/>
                    </a:ln>
                    <a:solidFill>
                      <a:prstClr val="white"/>
                    </a:solidFill>
                    <a:effectLst/>
                    <a:uLnTx/>
                    <a:uFillTx/>
                    <a:latin typeface="Calibri"/>
                    <a:ea typeface="+mn-ea"/>
                    <a:cs typeface="+mn-cs"/>
                  </a:rPr>
                  <a:t>NL</a:t>
                </a:r>
                <a:endParaRPr kumimoji="0" lang="nl-NL"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Tekstvak 13"/>
              <p:cNvSpPr txBox="1"/>
              <p:nvPr/>
            </p:nvSpPr>
            <p:spPr>
              <a:xfrm>
                <a:off x="3282233" y="4951040"/>
                <a:ext cx="46679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smtClean="0">
                    <a:ln>
                      <a:noFill/>
                    </a:ln>
                    <a:solidFill>
                      <a:prstClr val="white"/>
                    </a:solidFill>
                    <a:effectLst/>
                    <a:uLnTx/>
                    <a:uFillTx/>
                    <a:latin typeface="Calibri"/>
                    <a:ea typeface="+mn-ea"/>
                    <a:cs typeface="+mn-cs"/>
                  </a:rPr>
                  <a:t>EU</a:t>
                </a:r>
                <a:endParaRPr kumimoji="0" lang="nl-NL"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Tekstvak 14"/>
              <p:cNvSpPr txBox="1"/>
              <p:nvPr/>
            </p:nvSpPr>
            <p:spPr>
              <a:xfrm>
                <a:off x="2353977" y="4818735"/>
                <a:ext cx="62549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err="1" smtClean="0">
                    <a:ln>
                      <a:noFill/>
                    </a:ln>
                    <a:solidFill>
                      <a:prstClr val="white"/>
                    </a:solidFill>
                    <a:effectLst/>
                    <a:uLnTx/>
                    <a:uFillTx/>
                    <a:latin typeface="Calibri"/>
                    <a:ea typeface="+mn-ea"/>
                    <a:cs typeface="+mn-cs"/>
                  </a:rPr>
                  <a:t>Other</a:t>
                </a:r>
                <a:endParaRPr kumimoji="0" lang="nl-NL" sz="1600" b="0" i="0" u="none" strike="noStrike" kern="1200" cap="none" spc="0" normalizeH="0" baseline="0" noProof="0" dirty="0">
                  <a:ln>
                    <a:noFill/>
                  </a:ln>
                  <a:solidFill>
                    <a:prstClr val="white"/>
                  </a:solidFill>
                  <a:effectLst/>
                  <a:uLnTx/>
                  <a:uFillTx/>
                  <a:latin typeface="Calibri"/>
                  <a:ea typeface="+mn-ea"/>
                  <a:cs typeface="+mn-cs"/>
                </a:endParaRPr>
              </a:p>
            </p:txBody>
          </p:sp>
        </p:grpSp>
      </p:grpSp>
      <p:sp>
        <p:nvSpPr>
          <p:cNvPr id="16" name="Tekstvak 15"/>
          <p:cNvSpPr txBox="1"/>
          <p:nvPr/>
        </p:nvSpPr>
        <p:spPr>
          <a:xfrm>
            <a:off x="1362487" y="2911942"/>
            <a:ext cx="108715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smtClean="0">
                <a:ln>
                  <a:noFill/>
                </a:ln>
                <a:solidFill>
                  <a:srgbClr val="00A1CD"/>
                </a:solidFill>
                <a:effectLst/>
                <a:uLnTx/>
                <a:uFillTx/>
                <a:latin typeface="Calibri"/>
                <a:ea typeface="+mn-ea"/>
                <a:cs typeface="+mn-cs"/>
              </a:rPr>
              <a:t>180 </a:t>
            </a:r>
            <a:r>
              <a:rPr kumimoji="0" lang="nl-NL" sz="1800" b="0" i="0" u="none" strike="noStrike" kern="1200" cap="none" spc="0" normalizeH="0" baseline="0" noProof="0" dirty="0" err="1" smtClean="0">
                <a:ln>
                  <a:noFill/>
                </a:ln>
                <a:solidFill>
                  <a:srgbClr val="00A1CD"/>
                </a:solidFill>
                <a:effectLst/>
                <a:uLnTx/>
                <a:uFillTx/>
                <a:latin typeface="Calibri"/>
                <a:ea typeface="+mn-ea"/>
                <a:cs typeface="+mn-cs"/>
              </a:rPr>
              <a:t>mEur</a:t>
            </a:r>
            <a:endParaRPr kumimoji="0" lang="nl-NL" sz="1800" b="0" i="0" u="none" strike="noStrike" kern="1200" cap="none" spc="0" normalizeH="0" baseline="0" noProof="0" dirty="0">
              <a:ln>
                <a:noFill/>
              </a:ln>
              <a:solidFill>
                <a:srgbClr val="00A1CD"/>
              </a:solidFill>
              <a:effectLst/>
              <a:uLnTx/>
              <a:uFillTx/>
              <a:latin typeface="Calibri"/>
              <a:ea typeface="+mn-ea"/>
              <a:cs typeface="+mn-cs"/>
            </a:endParaRPr>
          </a:p>
        </p:txBody>
      </p:sp>
      <p:pic>
        <p:nvPicPr>
          <p:cNvPr id="17" name="Picture 38" descr="http://www.netfusiontechnology.com/blog/wp-content/uploads/2015/08/8-Peopl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04726" y="3604112"/>
            <a:ext cx="874986" cy="874986"/>
          </a:xfrm>
          <a:prstGeom prst="rect">
            <a:avLst/>
          </a:prstGeom>
          <a:noFill/>
          <a:extLst>
            <a:ext uri="{909E8E84-426E-40DD-AFC4-6F175D3DCCD1}">
              <a14:hiddenFill xmlns:a14="http://schemas.microsoft.com/office/drawing/2010/main">
                <a:solidFill>
                  <a:srgbClr val="FFFFFF"/>
                </a:solidFill>
              </a14:hiddenFill>
            </a:ext>
          </a:extLst>
        </p:spPr>
      </p:pic>
      <p:sp>
        <p:nvSpPr>
          <p:cNvPr id="18" name="Tekstvak 17"/>
          <p:cNvSpPr txBox="1"/>
          <p:nvPr/>
        </p:nvSpPr>
        <p:spPr>
          <a:xfrm>
            <a:off x="1204309" y="4381172"/>
            <a:ext cx="65466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smtClean="0">
                <a:ln>
                  <a:noFill/>
                </a:ln>
                <a:solidFill>
                  <a:srgbClr val="00A1CD"/>
                </a:solidFill>
                <a:effectLst/>
                <a:uLnTx/>
                <a:uFillTx/>
                <a:latin typeface="Calibri"/>
                <a:ea typeface="+mn-ea"/>
                <a:cs typeface="+mn-cs"/>
              </a:rPr>
              <a:t>2000</a:t>
            </a:r>
            <a:endParaRPr kumimoji="0" lang="nl-NL" sz="1800" b="0" i="0" u="none" strike="noStrike" kern="1200" cap="none" spc="0" normalizeH="0" baseline="0" noProof="0" dirty="0">
              <a:ln>
                <a:noFill/>
              </a:ln>
              <a:solidFill>
                <a:srgbClr val="00A1CD"/>
              </a:solidFill>
              <a:effectLst/>
              <a:uLnTx/>
              <a:uFillTx/>
              <a:latin typeface="Calibri"/>
              <a:ea typeface="+mn-ea"/>
              <a:cs typeface="+mn-cs"/>
            </a:endParaRPr>
          </a:p>
        </p:txBody>
      </p:sp>
      <p:sp>
        <p:nvSpPr>
          <p:cNvPr id="19" name="Tekstvak 18"/>
          <p:cNvSpPr txBox="1"/>
          <p:nvPr/>
        </p:nvSpPr>
        <p:spPr>
          <a:xfrm>
            <a:off x="2617858" y="2191445"/>
            <a:ext cx="80201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smtClean="0">
                <a:ln>
                  <a:noFill/>
                </a:ln>
                <a:solidFill>
                  <a:srgbClr val="00A1CD"/>
                </a:solidFill>
                <a:effectLst/>
                <a:uLnTx/>
                <a:uFillTx/>
                <a:latin typeface="Calibri"/>
                <a:ea typeface="+mn-ea"/>
                <a:cs typeface="+mn-cs"/>
              </a:rPr>
              <a:t>120 </a:t>
            </a:r>
            <a:r>
              <a:rPr kumimoji="0" lang="nl-NL" sz="1200" b="1" i="0" u="none" strike="noStrike" kern="1200" cap="none" spc="0" normalizeH="0" baseline="0" noProof="0" dirty="0" err="1" smtClean="0">
                <a:ln>
                  <a:noFill/>
                </a:ln>
                <a:solidFill>
                  <a:srgbClr val="00A1CD"/>
                </a:solidFill>
                <a:effectLst/>
                <a:uLnTx/>
                <a:uFillTx/>
                <a:latin typeface="Calibri"/>
                <a:ea typeface="+mn-ea"/>
                <a:cs typeface="+mn-cs"/>
              </a:rPr>
              <a:t>mEur</a:t>
            </a:r>
            <a:endParaRPr kumimoji="0" lang="nl-NL" sz="1200" b="1" i="0" u="none" strike="noStrike" kern="1200" cap="none" spc="0" normalizeH="0" baseline="0" noProof="0" dirty="0">
              <a:ln>
                <a:noFill/>
              </a:ln>
              <a:solidFill>
                <a:srgbClr val="00A1CD"/>
              </a:solidFill>
              <a:effectLst/>
              <a:uLnTx/>
              <a:uFillTx/>
              <a:latin typeface="Calibri"/>
              <a:ea typeface="+mn-ea"/>
              <a:cs typeface="+mn-cs"/>
            </a:endParaRPr>
          </a:p>
        </p:txBody>
      </p:sp>
      <p:sp>
        <p:nvSpPr>
          <p:cNvPr id="20" name="Tekstvak 19"/>
          <p:cNvSpPr txBox="1"/>
          <p:nvPr/>
        </p:nvSpPr>
        <p:spPr>
          <a:xfrm>
            <a:off x="758675" y="1375885"/>
            <a:ext cx="71526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smtClean="0">
                <a:ln>
                  <a:noFill/>
                </a:ln>
                <a:solidFill>
                  <a:srgbClr val="00A1CD"/>
                </a:solidFill>
                <a:effectLst/>
                <a:uLnTx/>
                <a:uFillTx/>
                <a:latin typeface="Calibri"/>
                <a:ea typeface="+mn-ea"/>
                <a:cs typeface="+mn-cs"/>
              </a:rPr>
              <a:t>25 </a:t>
            </a:r>
            <a:r>
              <a:rPr kumimoji="0" lang="nl-NL" sz="1200" b="1" i="0" u="none" strike="noStrike" kern="1200" cap="none" spc="0" normalizeH="0" baseline="0" noProof="0" dirty="0" err="1" smtClean="0">
                <a:ln>
                  <a:noFill/>
                </a:ln>
                <a:solidFill>
                  <a:srgbClr val="00A1CD"/>
                </a:solidFill>
                <a:effectLst/>
                <a:uLnTx/>
                <a:uFillTx/>
                <a:latin typeface="Calibri"/>
                <a:ea typeface="+mn-ea"/>
                <a:cs typeface="+mn-cs"/>
              </a:rPr>
              <a:t>mEur</a:t>
            </a:r>
            <a:endParaRPr kumimoji="0" lang="nl-NL" sz="1200" b="1" i="0" u="none" strike="noStrike" kern="1200" cap="none" spc="0" normalizeH="0" baseline="0" noProof="0" dirty="0">
              <a:ln>
                <a:noFill/>
              </a:ln>
              <a:solidFill>
                <a:srgbClr val="00A1CD"/>
              </a:solidFill>
              <a:effectLst/>
              <a:uLnTx/>
              <a:uFillTx/>
              <a:latin typeface="Calibri"/>
              <a:ea typeface="+mn-ea"/>
              <a:cs typeface="+mn-cs"/>
            </a:endParaRPr>
          </a:p>
        </p:txBody>
      </p:sp>
      <p:sp>
        <p:nvSpPr>
          <p:cNvPr id="21" name="Tekstvak 20"/>
          <p:cNvSpPr txBox="1"/>
          <p:nvPr/>
        </p:nvSpPr>
        <p:spPr>
          <a:xfrm>
            <a:off x="333914" y="2044080"/>
            <a:ext cx="71526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smtClean="0">
                <a:ln>
                  <a:noFill/>
                </a:ln>
                <a:solidFill>
                  <a:srgbClr val="00A1CD"/>
                </a:solidFill>
                <a:effectLst/>
                <a:uLnTx/>
                <a:uFillTx/>
                <a:latin typeface="Calibri"/>
                <a:ea typeface="+mn-ea"/>
                <a:cs typeface="+mn-cs"/>
              </a:rPr>
              <a:t>35 </a:t>
            </a:r>
            <a:r>
              <a:rPr kumimoji="0" lang="nl-NL" sz="1200" b="1" i="0" u="none" strike="noStrike" kern="1200" cap="none" spc="0" normalizeH="0" baseline="0" noProof="0" dirty="0" err="1" smtClean="0">
                <a:ln>
                  <a:noFill/>
                </a:ln>
                <a:solidFill>
                  <a:srgbClr val="00A1CD"/>
                </a:solidFill>
                <a:effectLst/>
                <a:uLnTx/>
                <a:uFillTx/>
                <a:latin typeface="Calibri"/>
                <a:ea typeface="+mn-ea"/>
                <a:cs typeface="+mn-cs"/>
              </a:rPr>
              <a:t>mEur</a:t>
            </a:r>
            <a:endParaRPr kumimoji="0" lang="nl-NL" sz="1200" b="1" i="0" u="none" strike="noStrike" kern="1200" cap="none" spc="0" normalizeH="0" baseline="0" noProof="0" dirty="0">
              <a:ln>
                <a:noFill/>
              </a:ln>
              <a:solidFill>
                <a:srgbClr val="00A1CD"/>
              </a:solidFill>
              <a:effectLst/>
              <a:uLnTx/>
              <a:uFillTx/>
              <a:latin typeface="Calibri"/>
              <a:ea typeface="+mn-ea"/>
              <a:cs typeface="+mn-cs"/>
            </a:endParaRPr>
          </a:p>
        </p:txBody>
      </p:sp>
      <p:pic>
        <p:nvPicPr>
          <p:cNvPr id="22" name="Picture 48" descr="http://www.bonairevandaag.com/wp-content/uploads/2012/02/CBS-Harbour.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16053" y="2780025"/>
            <a:ext cx="1007607" cy="755705"/>
          </a:xfrm>
          <a:prstGeom prst="rect">
            <a:avLst/>
          </a:prstGeom>
          <a:noFill/>
          <a:ln w="22225">
            <a:solidFill>
              <a:schemeClr val="bg1"/>
            </a:solidFill>
          </a:ln>
          <a:extLst>
            <a:ext uri="{909E8E84-426E-40DD-AFC4-6F175D3DCCD1}">
              <a14:hiddenFill xmlns:a14="http://schemas.microsoft.com/office/drawing/2010/main">
                <a:solidFill>
                  <a:srgbClr val="FFFFFF"/>
                </a:solidFill>
              </a14:hiddenFill>
            </a:ext>
          </a:extLst>
        </p:spPr>
      </p:pic>
      <p:sp>
        <p:nvSpPr>
          <p:cNvPr id="23" name="Rechthoek 22"/>
          <p:cNvSpPr/>
          <p:nvPr/>
        </p:nvSpPr>
        <p:spPr>
          <a:xfrm>
            <a:off x="6012160" y="2445971"/>
            <a:ext cx="2169184"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smtClean="0">
                <a:ln>
                  <a:noFill/>
                </a:ln>
                <a:solidFill>
                  <a:srgbClr val="00A1CD"/>
                </a:solidFill>
                <a:effectLst/>
                <a:uLnTx/>
                <a:uFillTx/>
                <a:latin typeface="Calibri"/>
                <a:ea typeface="+mn-ea"/>
                <a:cs typeface="+mn-cs"/>
              </a:rPr>
              <a:t>The Hague	</a:t>
            </a:r>
            <a:r>
              <a:rPr kumimoji="0" lang="nl-NL" sz="1400" b="0" i="0" u="none" strike="noStrike" kern="1200" cap="none" spc="0" normalizeH="0" baseline="0" noProof="0" smtClean="0">
                <a:ln>
                  <a:noFill/>
                </a:ln>
                <a:solidFill>
                  <a:srgbClr val="00A1CD"/>
                </a:solidFill>
                <a:effectLst/>
                <a:uLnTx/>
                <a:uFillTx/>
                <a:latin typeface="Calibri"/>
                <a:ea typeface="+mn-ea"/>
                <a:cs typeface="+mn-cs"/>
              </a:rPr>
              <a:t>            </a:t>
            </a:r>
            <a:r>
              <a:rPr kumimoji="0" lang="nl-NL" sz="1400" b="0" i="0" u="none" strike="noStrike" kern="1200" cap="none" spc="0" normalizeH="0" baseline="0" noProof="0" dirty="0" smtClean="0">
                <a:ln>
                  <a:noFill/>
                </a:ln>
                <a:solidFill>
                  <a:srgbClr val="00A1CD"/>
                </a:solidFill>
                <a:effectLst/>
                <a:uLnTx/>
                <a:uFillTx/>
                <a:latin typeface="Calibri"/>
                <a:ea typeface="+mn-ea"/>
                <a:cs typeface="+mn-cs"/>
              </a:rPr>
              <a:t>Heerlen</a:t>
            </a:r>
          </a:p>
        </p:txBody>
      </p:sp>
      <p:grpSp>
        <p:nvGrpSpPr>
          <p:cNvPr id="5" name="Groep 4"/>
          <p:cNvGrpSpPr/>
          <p:nvPr/>
        </p:nvGrpSpPr>
        <p:grpSpPr>
          <a:xfrm>
            <a:off x="3582023" y="2864927"/>
            <a:ext cx="1758513" cy="1790229"/>
            <a:chOff x="3468936" y="2816537"/>
            <a:chExt cx="1758513" cy="1790229"/>
          </a:xfrm>
        </p:grpSpPr>
        <p:pic>
          <p:nvPicPr>
            <p:cNvPr id="4121" name="Picture 2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339846">
              <a:off x="4005188" y="2818495"/>
              <a:ext cx="1222261" cy="1707125"/>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120" name="Picture 2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707904" y="2816537"/>
              <a:ext cx="1262675" cy="176048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119" name="Picture 2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21041721">
              <a:off x="3468936" y="2864491"/>
              <a:ext cx="1240090" cy="17422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
        <p:nvSpPr>
          <p:cNvPr id="27" name="Rechthoek 26"/>
          <p:cNvSpPr/>
          <p:nvPr/>
        </p:nvSpPr>
        <p:spPr>
          <a:xfrm>
            <a:off x="4026201" y="4682149"/>
            <a:ext cx="784767"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smtClean="0">
                <a:ln>
                  <a:noFill/>
                </a:ln>
                <a:solidFill>
                  <a:srgbClr val="00A1CD"/>
                </a:solidFill>
                <a:effectLst/>
                <a:uLnTx/>
                <a:uFillTx/>
                <a:latin typeface="Calibri"/>
                <a:ea typeface="+mn-ea"/>
                <a:cs typeface="+mn-cs"/>
              </a:rPr>
              <a:t>CBS - Law</a:t>
            </a:r>
            <a:endParaRPr kumimoji="0" lang="nl-NL" sz="1200" b="0" i="0" u="none" strike="noStrike" kern="1200" cap="none" spc="0" normalizeH="0" baseline="0" noProof="0" dirty="0">
              <a:ln>
                <a:noFill/>
              </a:ln>
              <a:solidFill>
                <a:srgbClr val="00A1CD"/>
              </a:solidFill>
              <a:effectLst/>
              <a:uLnTx/>
              <a:uFillTx/>
              <a:latin typeface="Calibri"/>
              <a:ea typeface="+mn-ea"/>
              <a:cs typeface="+mn-cs"/>
            </a:endParaRPr>
          </a:p>
        </p:txBody>
      </p:sp>
      <p:sp>
        <p:nvSpPr>
          <p:cNvPr id="3" name="Tekstvak 2"/>
          <p:cNvSpPr txBox="1"/>
          <p:nvPr/>
        </p:nvSpPr>
        <p:spPr>
          <a:xfrm>
            <a:off x="91449" y="2253370"/>
            <a:ext cx="1050288"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smtClean="0">
                <a:ln>
                  <a:noFill/>
                </a:ln>
                <a:solidFill>
                  <a:srgbClr val="00A1CD"/>
                </a:solidFill>
                <a:effectLst/>
                <a:uLnTx/>
                <a:uFillTx/>
                <a:latin typeface="Calibri"/>
                <a:ea typeface="+mn-ea"/>
                <a:cs typeface="+mn-cs"/>
              </a:rPr>
              <a:t>Commissioned Work</a:t>
            </a:r>
            <a:endParaRPr kumimoji="0" lang="nl-NL" sz="800" b="0" i="0" u="none" strike="noStrike" kern="1200" cap="none" spc="0" normalizeH="0" baseline="0" noProof="0">
              <a:ln>
                <a:noFill/>
              </a:ln>
              <a:solidFill>
                <a:srgbClr val="00A1CD"/>
              </a:solidFill>
              <a:effectLst/>
              <a:uLnTx/>
              <a:uFillTx/>
              <a:latin typeface="Calibri"/>
              <a:ea typeface="+mn-ea"/>
              <a:cs typeface="+mn-cs"/>
            </a:endParaRPr>
          </a:p>
        </p:txBody>
      </p:sp>
    </p:spTree>
    <p:extLst>
      <p:ext uri="{BB962C8B-B14F-4D97-AF65-F5344CB8AC3E}">
        <p14:creationId xmlns:p14="http://schemas.microsoft.com/office/powerpoint/2010/main" val="6082914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4"/>
          </p:nvPr>
        </p:nvSpPr>
        <p:spPr/>
        <p:txBody>
          <a:bodyPr/>
          <a:lstStyle/>
          <a:p>
            <a:r>
              <a:rPr lang="nl-NL" dirty="0"/>
              <a:t>Nieuw formaat (ook postcode 6 is mogelijk)</a:t>
            </a:r>
          </a:p>
        </p:txBody>
      </p:sp>
      <p:sp>
        <p:nvSpPr>
          <p:cNvPr id="2" name="Tijdelijke aanduiding voor dianummer 1"/>
          <p:cNvSpPr>
            <a:spLocks noGrp="1"/>
          </p:cNvSpPr>
          <p:nvPr>
            <p:ph type="sldNum" sz="quarter" idx="4294967295"/>
          </p:nvPr>
        </p:nvSpPr>
        <p:spPr>
          <a:xfrm>
            <a:off x="8555038" y="4708525"/>
            <a:ext cx="588962" cy="323850"/>
          </a:xfrm>
        </p:spPr>
        <p:txBody>
          <a:bodyPr/>
          <a:lstStyle/>
          <a:p>
            <a:pPr algn="ctr"/>
            <a:fld id="{845CA951-4815-4987-9CD6-BB5D6648C0B5}" type="slidenum">
              <a:rPr lang="nl-NL" sz="1200" smtClean="0">
                <a:solidFill>
                  <a:schemeClr val="bg1"/>
                </a:solidFill>
              </a:rPr>
              <a:pPr algn="ctr"/>
              <a:t>40</a:t>
            </a:fld>
            <a:endParaRPr lang="nl-NL" sz="1200" dirty="0">
              <a:solidFill>
                <a:schemeClr val="bg1"/>
              </a:solidFill>
            </a:endParaRPr>
          </a:p>
        </p:txBody>
      </p:sp>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978" y="1113730"/>
            <a:ext cx="5647772" cy="3479508"/>
          </a:xfrm>
          <a:prstGeom prst="rect">
            <a:avLst/>
          </a:prstGeom>
        </p:spPr>
      </p:pic>
    </p:spTree>
    <p:extLst>
      <p:ext uri="{BB962C8B-B14F-4D97-AF65-F5344CB8AC3E}">
        <p14:creationId xmlns:p14="http://schemas.microsoft.com/office/powerpoint/2010/main" val="23771226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p>
            <a:pPr algn="ctr"/>
            <a:fld id="{845CA951-4815-4987-9CD6-BB5D6648C0B5}" type="slidenum">
              <a:rPr lang="nl-NL" sz="1200" smtClean="0"/>
              <a:pPr algn="ctr"/>
              <a:t>41</a:t>
            </a:fld>
            <a:endParaRPr lang="nl-NL" sz="1200" dirty="0"/>
          </a:p>
        </p:txBody>
      </p:sp>
      <p:pic>
        <p:nvPicPr>
          <p:cNvPr id="5" name="Afbeelding 4"/>
          <p:cNvPicPr>
            <a:picLocks noChangeAspect="1"/>
          </p:cNvPicPr>
          <p:nvPr/>
        </p:nvPicPr>
        <p:blipFill>
          <a:blip r:embed="rId2"/>
          <a:stretch>
            <a:fillRect/>
          </a:stretch>
        </p:blipFill>
        <p:spPr>
          <a:xfrm>
            <a:off x="467545" y="904942"/>
            <a:ext cx="5544616" cy="3830126"/>
          </a:xfrm>
          <a:prstGeom prst="rect">
            <a:avLst/>
          </a:prstGeom>
        </p:spPr>
      </p:pic>
      <p:sp>
        <p:nvSpPr>
          <p:cNvPr id="4" name="Tijdelijke aanduiding voor tekst 3"/>
          <p:cNvSpPr>
            <a:spLocks noGrp="1"/>
          </p:cNvSpPr>
          <p:nvPr>
            <p:ph type="body" sz="quarter" idx="14"/>
          </p:nvPr>
        </p:nvSpPr>
        <p:spPr/>
        <p:txBody>
          <a:bodyPr/>
          <a:lstStyle/>
          <a:p>
            <a:r>
              <a:rPr lang="nl-NL" dirty="0" smtClean="0"/>
              <a:t>Uitleg in Excel</a:t>
            </a:r>
            <a:endParaRPr lang="nl-NL" dirty="0"/>
          </a:p>
        </p:txBody>
      </p:sp>
    </p:spTree>
    <p:extLst>
      <p:ext uri="{BB962C8B-B14F-4D97-AF65-F5344CB8AC3E}">
        <p14:creationId xmlns:p14="http://schemas.microsoft.com/office/powerpoint/2010/main" val="9106190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NL" dirty="0" smtClean="0"/>
              <a:t>Gerelateerde ontwikkelingen</a:t>
            </a:r>
            <a:endParaRPr lang="nl-NL" dirty="0"/>
          </a:p>
        </p:txBody>
      </p:sp>
      <p:sp>
        <p:nvSpPr>
          <p:cNvPr id="2" name="Tijdelijke aanduiding voor dianummer 1"/>
          <p:cNvSpPr>
            <a:spLocks noGrp="1"/>
          </p:cNvSpPr>
          <p:nvPr>
            <p:ph type="sldNum" sz="quarter" idx="4294967295"/>
          </p:nvPr>
        </p:nvSpPr>
        <p:spPr>
          <a:xfrm>
            <a:off x="8555038" y="4708525"/>
            <a:ext cx="588962" cy="323850"/>
          </a:xfrm>
        </p:spPr>
        <p:txBody>
          <a:bodyPr/>
          <a:lstStyle/>
          <a:p>
            <a:pPr algn="ctr"/>
            <a:fld id="{845CA951-4815-4987-9CD6-BB5D6648C0B5}" type="slidenum">
              <a:rPr lang="nl-NL" sz="1200" smtClean="0"/>
              <a:pPr algn="ctr"/>
              <a:t>42</a:t>
            </a:fld>
            <a:endParaRPr lang="nl-NL" sz="1200" dirty="0"/>
          </a:p>
        </p:txBody>
      </p:sp>
    </p:spTree>
    <p:extLst>
      <p:ext uri="{BB962C8B-B14F-4D97-AF65-F5344CB8AC3E}">
        <p14:creationId xmlns:p14="http://schemas.microsoft.com/office/powerpoint/2010/main" val="38667751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ctr"/>
            <a:fld id="{845CA951-4815-4987-9CD6-BB5D6648C0B5}" type="slidenum">
              <a:rPr lang="nl-NL" sz="1200" smtClean="0">
                <a:solidFill>
                  <a:schemeClr val="bg1"/>
                </a:solidFill>
              </a:rPr>
              <a:pPr algn="ctr"/>
              <a:t>43</a:t>
            </a:fld>
            <a:endParaRPr lang="nl-NL" sz="1200" dirty="0">
              <a:solidFill>
                <a:schemeClr val="bg1"/>
              </a:solidFill>
            </a:endParaRPr>
          </a:p>
        </p:txBody>
      </p:sp>
      <p:sp>
        <p:nvSpPr>
          <p:cNvPr id="5" name="Text Placeholder 4"/>
          <p:cNvSpPr>
            <a:spLocks noGrp="1"/>
          </p:cNvSpPr>
          <p:nvPr>
            <p:ph type="body" sz="quarter" idx="14"/>
          </p:nvPr>
        </p:nvSpPr>
        <p:spPr/>
        <p:txBody>
          <a:bodyPr/>
          <a:lstStyle/>
          <a:p>
            <a:r>
              <a:rPr lang="nl-NL" dirty="0" smtClean="0"/>
              <a:t>Introductie referentie data (samen met BZK/Kadaster)</a:t>
            </a:r>
            <a:endParaRPr lang="en-US" dirty="0"/>
          </a:p>
        </p:txBody>
      </p:sp>
      <p:pic>
        <p:nvPicPr>
          <p:cNvPr id="6" name="Picture 5"/>
          <p:cNvPicPr>
            <a:picLocks noChangeAspect="1"/>
          </p:cNvPicPr>
          <p:nvPr/>
        </p:nvPicPr>
        <p:blipFill>
          <a:blip r:embed="rId2"/>
          <a:stretch>
            <a:fillRect/>
          </a:stretch>
        </p:blipFill>
        <p:spPr>
          <a:xfrm>
            <a:off x="466040" y="1419622"/>
            <a:ext cx="5360740" cy="3151644"/>
          </a:xfrm>
          <a:prstGeom prst="rect">
            <a:avLst/>
          </a:prstGeom>
        </p:spPr>
      </p:pic>
    </p:spTree>
    <p:extLst>
      <p:ext uri="{BB962C8B-B14F-4D97-AF65-F5344CB8AC3E}">
        <p14:creationId xmlns:p14="http://schemas.microsoft.com/office/powerpoint/2010/main" val="17626458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p>
            <a:pPr algn="ctr"/>
            <a:fld id="{845CA951-4815-4987-9CD6-BB5D6648C0B5}" type="slidenum">
              <a:rPr lang="nl-NL" sz="1200" smtClean="0"/>
              <a:pPr algn="ctr"/>
              <a:t>44</a:t>
            </a:fld>
            <a:endParaRPr lang="nl-NL" sz="1200" dirty="0"/>
          </a:p>
        </p:txBody>
      </p:sp>
      <p:pic>
        <p:nvPicPr>
          <p:cNvPr id="7" name="Afbeelding 6"/>
          <p:cNvPicPr>
            <a:picLocks noChangeAspect="1"/>
          </p:cNvPicPr>
          <p:nvPr/>
        </p:nvPicPr>
        <p:blipFill>
          <a:blip r:embed="rId2"/>
          <a:stretch>
            <a:fillRect/>
          </a:stretch>
        </p:blipFill>
        <p:spPr>
          <a:xfrm>
            <a:off x="486194" y="1131590"/>
            <a:ext cx="7024167" cy="3286417"/>
          </a:xfrm>
          <a:prstGeom prst="rect">
            <a:avLst/>
          </a:prstGeom>
        </p:spPr>
      </p:pic>
      <p:sp>
        <p:nvSpPr>
          <p:cNvPr id="6" name="Tijdelijke aanduiding voor tekst 5"/>
          <p:cNvSpPr>
            <a:spLocks noGrp="1"/>
          </p:cNvSpPr>
          <p:nvPr>
            <p:ph type="body" sz="quarter" idx="14"/>
          </p:nvPr>
        </p:nvSpPr>
        <p:spPr/>
        <p:txBody>
          <a:bodyPr/>
          <a:lstStyle/>
          <a:p>
            <a:r>
              <a:rPr lang="nl-NL" dirty="0" err="1" smtClean="0"/>
              <a:t>Linked</a:t>
            </a:r>
            <a:r>
              <a:rPr lang="nl-NL" dirty="0" smtClean="0"/>
              <a:t> open data (samen met kadaster)</a:t>
            </a:r>
            <a:endParaRPr lang="nl-NL" dirty="0"/>
          </a:p>
        </p:txBody>
      </p:sp>
    </p:spTree>
    <p:extLst>
      <p:ext uri="{BB962C8B-B14F-4D97-AF65-F5344CB8AC3E}">
        <p14:creationId xmlns:p14="http://schemas.microsoft.com/office/powerpoint/2010/main" val="32781196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NL" dirty="0" smtClean="0"/>
              <a:t>Vervolg 2019</a:t>
            </a:r>
            <a:endParaRPr lang="nl-NL" dirty="0"/>
          </a:p>
        </p:txBody>
      </p:sp>
      <p:sp>
        <p:nvSpPr>
          <p:cNvPr id="2" name="Tijdelijke aanduiding voor dianummer 1"/>
          <p:cNvSpPr>
            <a:spLocks noGrp="1"/>
          </p:cNvSpPr>
          <p:nvPr>
            <p:ph type="sldNum" sz="quarter" idx="4294967295"/>
          </p:nvPr>
        </p:nvSpPr>
        <p:spPr>
          <a:xfrm>
            <a:off x="8555038" y="4708525"/>
            <a:ext cx="588962" cy="323850"/>
          </a:xfrm>
        </p:spPr>
        <p:txBody>
          <a:bodyPr/>
          <a:lstStyle/>
          <a:p>
            <a:pPr algn="ctr"/>
            <a:fld id="{845CA951-4815-4987-9CD6-BB5D6648C0B5}" type="slidenum">
              <a:rPr lang="nl-NL" sz="1200" smtClean="0"/>
              <a:pPr algn="ctr"/>
              <a:t>45</a:t>
            </a:fld>
            <a:endParaRPr lang="nl-NL" sz="1200" dirty="0"/>
          </a:p>
        </p:txBody>
      </p:sp>
    </p:spTree>
    <p:extLst>
      <p:ext uri="{BB962C8B-B14F-4D97-AF65-F5344CB8AC3E}">
        <p14:creationId xmlns:p14="http://schemas.microsoft.com/office/powerpoint/2010/main" val="20040320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p>
            <a:pPr algn="ctr"/>
            <a:fld id="{845CA951-4815-4987-9CD6-BB5D6648C0B5}" type="slidenum">
              <a:rPr lang="nl-NL" sz="1200" smtClean="0"/>
              <a:pPr algn="ctr"/>
              <a:t>46</a:t>
            </a:fld>
            <a:endParaRPr lang="nl-NL" sz="1200" dirty="0"/>
          </a:p>
        </p:txBody>
      </p:sp>
      <p:sp>
        <p:nvSpPr>
          <p:cNvPr id="3" name="Tijdelijke aanduiding voor tekst 2"/>
          <p:cNvSpPr>
            <a:spLocks noGrp="1"/>
          </p:cNvSpPr>
          <p:nvPr>
            <p:ph type="body" sz="quarter" idx="11"/>
          </p:nvPr>
        </p:nvSpPr>
        <p:spPr/>
        <p:txBody>
          <a:bodyPr/>
          <a:lstStyle/>
          <a:p>
            <a:pPr marL="342900" indent="-342900">
              <a:buFont typeface="Arial" panose="020B0604020202020204" pitchFamily="34" charset="0"/>
              <a:buChar char="•"/>
            </a:pPr>
            <a:r>
              <a:rPr lang="nl-NL" dirty="0" smtClean="0"/>
              <a:t>1 portaal met alle catalogi (CBS en Derden)</a:t>
            </a:r>
          </a:p>
          <a:p>
            <a:pPr marL="342900" indent="-342900">
              <a:buFont typeface="Arial" panose="020B0604020202020204" pitchFamily="34" charset="0"/>
              <a:buChar char="•"/>
            </a:pPr>
            <a:r>
              <a:rPr lang="nl-NL" dirty="0" smtClean="0"/>
              <a:t>Voor betere ondersteuning van App ontwikkelaars en Data analisten</a:t>
            </a:r>
          </a:p>
          <a:p>
            <a:pPr marL="342900" indent="-342900">
              <a:buFont typeface="Arial" panose="020B0604020202020204" pitchFamily="34" charset="0"/>
              <a:buChar char="•"/>
            </a:pPr>
            <a:r>
              <a:rPr lang="nl-NL" dirty="0" smtClean="0"/>
              <a:t>Gebaseerd op DCAT-AP-NL 1.1 (afgestemd met data.overheid.nl)</a:t>
            </a:r>
          </a:p>
          <a:p>
            <a:pPr marL="342900" indent="-342900">
              <a:buFont typeface="Arial" panose="020B0604020202020204" pitchFamily="34" charset="0"/>
              <a:buChar char="•"/>
            </a:pPr>
            <a:r>
              <a:rPr lang="nl-NL" dirty="0" smtClean="0"/>
              <a:t>Gebaseerd op Odata 4.0</a:t>
            </a:r>
            <a:endParaRPr lang="nl-NL" dirty="0"/>
          </a:p>
        </p:txBody>
      </p:sp>
      <p:sp>
        <p:nvSpPr>
          <p:cNvPr id="4" name="Tijdelijke aanduiding voor tekst 3"/>
          <p:cNvSpPr>
            <a:spLocks noGrp="1"/>
          </p:cNvSpPr>
          <p:nvPr>
            <p:ph type="body" sz="quarter" idx="14"/>
          </p:nvPr>
        </p:nvSpPr>
        <p:spPr/>
        <p:txBody>
          <a:bodyPr/>
          <a:lstStyle/>
          <a:p>
            <a:r>
              <a:rPr lang="nl-NL" dirty="0" smtClean="0"/>
              <a:t>Dataportaal nieuwe stijl</a:t>
            </a:r>
            <a:endParaRPr lang="nl-NL" dirty="0"/>
          </a:p>
        </p:txBody>
      </p:sp>
    </p:spTree>
    <p:extLst>
      <p:ext uri="{BB962C8B-B14F-4D97-AF65-F5344CB8AC3E}">
        <p14:creationId xmlns:p14="http://schemas.microsoft.com/office/powerpoint/2010/main" val="20574671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ctr"/>
            <a:fld id="{845CA951-4815-4987-9CD6-BB5D6648C0B5}" type="slidenum">
              <a:rPr lang="nl-NL" sz="1200" smtClean="0"/>
              <a:pPr algn="ctr"/>
              <a:t>47</a:t>
            </a:fld>
            <a:endParaRPr lang="nl-NL" sz="1200" dirty="0"/>
          </a:p>
        </p:txBody>
      </p:sp>
      <p:sp>
        <p:nvSpPr>
          <p:cNvPr id="3" name="Text Placeholder 2"/>
          <p:cNvSpPr>
            <a:spLocks noGrp="1"/>
          </p:cNvSpPr>
          <p:nvPr>
            <p:ph type="body" sz="quarter" idx="11"/>
          </p:nvPr>
        </p:nvSpPr>
        <p:spPr/>
        <p:txBody>
          <a:bodyPr>
            <a:normAutofit lnSpcReduction="10000"/>
          </a:bodyPr>
          <a:lstStyle/>
          <a:p>
            <a:pPr marL="457200" indent="-457200">
              <a:buFont typeface="+mj-lt"/>
              <a:buAutoNum type="arabicPeriod"/>
            </a:pPr>
            <a:r>
              <a:rPr lang="nl-NL" dirty="0" smtClean="0"/>
              <a:t>Bij levende datasets:</a:t>
            </a:r>
          </a:p>
          <a:p>
            <a:pPr marL="800100" lvl="1" indent="-342900">
              <a:buFont typeface="Arial" panose="020B0604020202020204" pitchFamily="34" charset="0"/>
              <a:buChar char="•"/>
            </a:pPr>
            <a:r>
              <a:rPr lang="nl-NL" sz="2400" dirty="0"/>
              <a:t>G</a:t>
            </a:r>
            <a:r>
              <a:rPr lang="nl-NL" sz="2400" dirty="0" smtClean="0"/>
              <a:t>ebruik van zelfde codes bij onderwerpen </a:t>
            </a:r>
          </a:p>
          <a:p>
            <a:pPr marL="800100" lvl="1" indent="-342900">
              <a:buFont typeface="Arial" panose="020B0604020202020204" pitchFamily="34" charset="0"/>
              <a:buChar char="•"/>
            </a:pPr>
            <a:r>
              <a:rPr lang="nl-NL" sz="2400" dirty="0" smtClean="0"/>
              <a:t>Gebruik van gestandaardiseerde dimensies</a:t>
            </a:r>
          </a:p>
          <a:p>
            <a:pPr marL="800100" lvl="1" indent="-342900">
              <a:buFont typeface="Wingdings" panose="05000000000000000000" pitchFamily="2" charset="2"/>
              <a:buChar char="Ø"/>
            </a:pPr>
            <a:r>
              <a:rPr lang="nl-NL" dirty="0" smtClean="0">
                <a:solidFill>
                  <a:srgbClr val="FF0000"/>
                </a:solidFill>
              </a:rPr>
              <a:t>Datasets onderling te linken</a:t>
            </a:r>
          </a:p>
          <a:p>
            <a:pPr marL="457200" indent="-457200">
              <a:buFont typeface="+mj-lt"/>
              <a:buAutoNum type="arabicPeriod" startAt="2"/>
            </a:pPr>
            <a:r>
              <a:rPr lang="nl-NL" dirty="0" smtClean="0"/>
              <a:t>Dimensies komen als dataset beschikbaar:</a:t>
            </a:r>
          </a:p>
          <a:p>
            <a:pPr marL="914400" lvl="1" indent="-457200">
              <a:buFont typeface="Wingdings" panose="05000000000000000000" pitchFamily="2" charset="2"/>
              <a:buChar char="Ø"/>
            </a:pPr>
            <a:r>
              <a:rPr lang="nl-NL" dirty="0" smtClean="0">
                <a:solidFill>
                  <a:srgbClr val="FF0000"/>
                </a:solidFill>
              </a:rPr>
              <a:t>Ook door anderen te gebruiken</a:t>
            </a:r>
          </a:p>
          <a:p>
            <a:pPr marL="514350" indent="-514350">
              <a:buFont typeface="+mj-lt"/>
              <a:buAutoNum type="arabicPeriod" startAt="2"/>
            </a:pPr>
            <a:r>
              <a:rPr lang="nl-NL" dirty="0" smtClean="0"/>
              <a:t>Toevoegen van meta data:</a:t>
            </a:r>
          </a:p>
          <a:p>
            <a:pPr marL="971550" lvl="1" indent="-514350">
              <a:buFont typeface="Wingdings" panose="05000000000000000000" pitchFamily="2" charset="2"/>
              <a:buChar char="Ø"/>
            </a:pPr>
            <a:r>
              <a:rPr lang="nl-NL" dirty="0" smtClean="0">
                <a:solidFill>
                  <a:srgbClr val="FF0000"/>
                </a:solidFill>
              </a:rPr>
              <a:t>Basis voor nieuwe manier van vinden</a:t>
            </a:r>
          </a:p>
          <a:p>
            <a:pPr marL="342900" indent="-342900">
              <a:buFont typeface="Wingdings" panose="05000000000000000000" pitchFamily="2" charset="2"/>
              <a:buChar char="Ø"/>
            </a:pPr>
            <a:endParaRPr lang="nl-NL" dirty="0"/>
          </a:p>
          <a:p>
            <a:endParaRPr lang="nl-NL" dirty="0" smtClean="0"/>
          </a:p>
        </p:txBody>
      </p:sp>
      <p:sp>
        <p:nvSpPr>
          <p:cNvPr id="4" name="Text Placeholder 3"/>
          <p:cNvSpPr>
            <a:spLocks noGrp="1"/>
          </p:cNvSpPr>
          <p:nvPr>
            <p:ph type="body" sz="quarter" idx="14"/>
          </p:nvPr>
        </p:nvSpPr>
        <p:spPr/>
        <p:txBody>
          <a:bodyPr/>
          <a:lstStyle/>
          <a:p>
            <a:r>
              <a:rPr lang="nl-NL" dirty="0" smtClean="0"/>
              <a:t>Verbeteringen meta data</a:t>
            </a:r>
            <a:endParaRPr lang="en-US" dirty="0"/>
          </a:p>
        </p:txBody>
      </p:sp>
    </p:spTree>
    <p:extLst>
      <p:ext uri="{BB962C8B-B14F-4D97-AF65-F5344CB8AC3E}">
        <p14:creationId xmlns:p14="http://schemas.microsoft.com/office/powerpoint/2010/main" val="39079899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p>
            <a:pPr algn="ctr"/>
            <a:fld id="{845CA951-4815-4987-9CD6-BB5D6648C0B5}" type="slidenum">
              <a:rPr lang="nl-NL" sz="1200" smtClean="0"/>
              <a:pPr algn="ctr"/>
              <a:t>48</a:t>
            </a:fld>
            <a:endParaRPr lang="nl-NL" sz="1200" dirty="0"/>
          </a:p>
        </p:txBody>
      </p:sp>
      <p:sp>
        <p:nvSpPr>
          <p:cNvPr id="3" name="Tijdelijke aanduiding voor tekst 2"/>
          <p:cNvSpPr>
            <a:spLocks noGrp="1"/>
          </p:cNvSpPr>
          <p:nvPr>
            <p:ph type="body" sz="quarter" idx="11"/>
          </p:nvPr>
        </p:nvSpPr>
        <p:spPr/>
        <p:txBody>
          <a:bodyPr/>
          <a:lstStyle/>
          <a:p>
            <a:r>
              <a:rPr lang="nl-NL" dirty="0" smtClean="0"/>
              <a:t>Nieuwe dataset met per gemeente:</a:t>
            </a:r>
          </a:p>
          <a:p>
            <a:pPr marL="342900" indent="-342900">
              <a:buFont typeface="Arial" panose="020B0604020202020204" pitchFamily="34" charset="0"/>
              <a:buChar char="•"/>
            </a:pPr>
            <a:r>
              <a:rPr lang="nl-NL" dirty="0" smtClean="0"/>
              <a:t>Alle gerelateerde regio codes</a:t>
            </a:r>
          </a:p>
          <a:p>
            <a:pPr marL="342900" indent="-342900">
              <a:buFont typeface="Arial" panose="020B0604020202020204" pitchFamily="34" charset="0"/>
              <a:buChar char="•"/>
            </a:pPr>
            <a:r>
              <a:rPr lang="nl-NL" dirty="0" smtClean="0"/>
              <a:t>Inclusief wijken en buurt codes</a:t>
            </a:r>
          </a:p>
          <a:p>
            <a:pPr marL="342900" indent="-342900">
              <a:buFont typeface="Arial" panose="020B0604020202020204" pitchFamily="34" charset="0"/>
              <a:buChar char="•"/>
            </a:pPr>
            <a:r>
              <a:rPr lang="nl-NL" dirty="0" smtClean="0"/>
              <a:t>Over alle jaren heen</a:t>
            </a:r>
            <a:endParaRPr lang="nl-NL" dirty="0"/>
          </a:p>
        </p:txBody>
      </p:sp>
      <p:sp>
        <p:nvSpPr>
          <p:cNvPr id="4" name="Tijdelijke aanduiding voor tekst 3"/>
          <p:cNvSpPr>
            <a:spLocks noGrp="1"/>
          </p:cNvSpPr>
          <p:nvPr>
            <p:ph type="body" sz="quarter" idx="14"/>
          </p:nvPr>
        </p:nvSpPr>
        <p:spPr/>
        <p:txBody>
          <a:bodyPr/>
          <a:lstStyle/>
          <a:p>
            <a:r>
              <a:rPr lang="nl-NL" dirty="0" smtClean="0"/>
              <a:t>Dataset met </a:t>
            </a:r>
            <a:r>
              <a:rPr lang="nl-NL" dirty="0" err="1" smtClean="0"/>
              <a:t>Geo</a:t>
            </a:r>
            <a:r>
              <a:rPr lang="nl-NL" dirty="0" smtClean="0"/>
              <a:t> gegevens</a:t>
            </a:r>
            <a:endParaRPr lang="nl-NL" dirty="0"/>
          </a:p>
        </p:txBody>
      </p:sp>
    </p:spTree>
    <p:extLst>
      <p:ext uri="{BB962C8B-B14F-4D97-AF65-F5344CB8AC3E}">
        <p14:creationId xmlns:p14="http://schemas.microsoft.com/office/powerpoint/2010/main" val="32900702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p>
            <a:pPr algn="ctr"/>
            <a:fld id="{845CA951-4815-4987-9CD6-BB5D6648C0B5}" type="slidenum">
              <a:rPr lang="nl-NL" sz="1200" smtClean="0"/>
              <a:pPr algn="ctr"/>
              <a:t>49</a:t>
            </a:fld>
            <a:endParaRPr lang="nl-NL" sz="1200" dirty="0"/>
          </a:p>
        </p:txBody>
      </p:sp>
      <p:sp>
        <p:nvSpPr>
          <p:cNvPr id="3" name="Tijdelijke aanduiding voor tekst 2"/>
          <p:cNvSpPr>
            <a:spLocks noGrp="1"/>
          </p:cNvSpPr>
          <p:nvPr>
            <p:ph type="body" sz="quarter" idx="11"/>
          </p:nvPr>
        </p:nvSpPr>
        <p:spPr/>
        <p:txBody>
          <a:bodyPr/>
          <a:lstStyle/>
          <a:p>
            <a:r>
              <a:rPr lang="nl-NL" dirty="0" smtClean="0"/>
              <a:t>Minimaal één half jaar dubbel draaien bij vernieuwing open data service</a:t>
            </a:r>
          </a:p>
          <a:p>
            <a:r>
              <a:rPr lang="nl-NL" dirty="0" smtClean="0"/>
              <a:t>Huidige versie draait zeker nog 1 jaar</a:t>
            </a:r>
            <a:endParaRPr lang="nl-NL" dirty="0"/>
          </a:p>
        </p:txBody>
      </p:sp>
      <p:sp>
        <p:nvSpPr>
          <p:cNvPr id="4" name="Tijdelijke aanduiding voor tekst 3"/>
          <p:cNvSpPr>
            <a:spLocks noGrp="1"/>
          </p:cNvSpPr>
          <p:nvPr>
            <p:ph type="body" sz="quarter" idx="14"/>
          </p:nvPr>
        </p:nvSpPr>
        <p:spPr/>
        <p:txBody>
          <a:bodyPr/>
          <a:lstStyle/>
          <a:p>
            <a:r>
              <a:rPr lang="nl-NL" dirty="0" smtClean="0"/>
              <a:t>Continuïteit voor gebruiker</a:t>
            </a:r>
            <a:endParaRPr lang="nl-NL" dirty="0"/>
          </a:p>
        </p:txBody>
      </p:sp>
    </p:spTree>
    <p:extLst>
      <p:ext uri="{BB962C8B-B14F-4D97-AF65-F5344CB8AC3E}">
        <p14:creationId xmlns:p14="http://schemas.microsoft.com/office/powerpoint/2010/main" val="36472682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ctr"/>
            <a:fld id="{845CA951-4815-4987-9CD6-BB5D6648C0B5}" type="slidenum">
              <a:rPr lang="nl-NL" sz="1200" smtClean="0"/>
              <a:pPr algn="ctr"/>
              <a:t>5</a:t>
            </a:fld>
            <a:endParaRPr lang="nl-NL" sz="1200" dirty="0"/>
          </a:p>
        </p:txBody>
      </p:sp>
      <p:sp>
        <p:nvSpPr>
          <p:cNvPr id="4" name="Text Placeholder 3"/>
          <p:cNvSpPr>
            <a:spLocks noGrp="1"/>
          </p:cNvSpPr>
          <p:nvPr>
            <p:ph type="body" sz="quarter" idx="14"/>
          </p:nvPr>
        </p:nvSpPr>
        <p:spPr/>
        <p:txBody>
          <a:bodyPr/>
          <a:lstStyle/>
          <a:p>
            <a:r>
              <a:rPr lang="nl-NL" dirty="0" smtClean="0"/>
              <a:t>Missie</a:t>
            </a:r>
            <a:endParaRPr lang="en-US" dirty="0"/>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85647" y="1113588"/>
            <a:ext cx="5994665" cy="3127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kstvak 6"/>
          <p:cNvSpPr txBox="1"/>
          <p:nvPr/>
        </p:nvSpPr>
        <p:spPr>
          <a:xfrm rot="20884648">
            <a:off x="2575265" y="1860817"/>
            <a:ext cx="3410211" cy="1631216"/>
          </a:xfrm>
          <a:prstGeom prst="rect">
            <a:avLst/>
          </a:prstGeom>
          <a:noFill/>
        </p:spPr>
        <p:txBody>
          <a:bodyPr wrap="square" rtlCol="0">
            <a:spAutoFit/>
          </a:bodyPr>
          <a:lstStyle/>
          <a:p>
            <a:r>
              <a:rPr lang="nl-NL" sz="2000" b="1" dirty="0" smtClean="0">
                <a:solidFill>
                  <a:schemeClr val="tx2"/>
                </a:solidFill>
                <a:latin typeface="Bradley Hand ITC" pitchFamily="66" charset="0"/>
              </a:rPr>
              <a:t>Het publiceren van betrouwbare en samenhangende statistische </a:t>
            </a:r>
          </a:p>
          <a:p>
            <a:r>
              <a:rPr lang="nl-NL" sz="2000" b="1" dirty="0" smtClean="0">
                <a:solidFill>
                  <a:schemeClr val="tx2"/>
                </a:solidFill>
                <a:latin typeface="Bradley Hand ITC" pitchFamily="66" charset="0"/>
              </a:rPr>
              <a:t>informatie, die inspeelt op de behoefte van de samenleving </a:t>
            </a:r>
            <a:endParaRPr lang="nl-NL" sz="2000" b="1" dirty="0">
              <a:solidFill>
                <a:schemeClr val="tx2"/>
              </a:solidFill>
              <a:latin typeface="Bradley Hand ITC" pitchFamily="66" charset="0"/>
            </a:endParaRPr>
          </a:p>
        </p:txBody>
      </p:sp>
    </p:spTree>
    <p:extLst>
      <p:ext uri="{BB962C8B-B14F-4D97-AF65-F5344CB8AC3E}">
        <p14:creationId xmlns:p14="http://schemas.microsoft.com/office/powerpoint/2010/main" val="6012542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NL" dirty="0" smtClean="0"/>
              <a:t>Voorbeelden gebruik</a:t>
            </a:r>
            <a:endParaRPr lang="nl-NL" dirty="0"/>
          </a:p>
        </p:txBody>
      </p:sp>
      <p:sp>
        <p:nvSpPr>
          <p:cNvPr id="2" name="Tijdelijke aanduiding voor dianummer 1"/>
          <p:cNvSpPr>
            <a:spLocks noGrp="1"/>
          </p:cNvSpPr>
          <p:nvPr>
            <p:ph type="sldNum" sz="quarter" idx="4294967295"/>
          </p:nvPr>
        </p:nvSpPr>
        <p:spPr>
          <a:xfrm>
            <a:off x="8555038" y="4708525"/>
            <a:ext cx="588962" cy="323850"/>
          </a:xfrm>
        </p:spPr>
        <p:txBody>
          <a:bodyPr/>
          <a:lstStyle/>
          <a:p>
            <a:pPr algn="ctr"/>
            <a:fld id="{845CA951-4815-4987-9CD6-BB5D6648C0B5}" type="slidenum">
              <a:rPr lang="nl-NL" sz="1200" smtClean="0"/>
              <a:pPr algn="ctr"/>
              <a:t>50</a:t>
            </a:fld>
            <a:endParaRPr lang="nl-NL" sz="1200" dirty="0"/>
          </a:p>
        </p:txBody>
      </p:sp>
    </p:spTree>
    <p:extLst>
      <p:ext uri="{BB962C8B-B14F-4D97-AF65-F5344CB8AC3E}">
        <p14:creationId xmlns:p14="http://schemas.microsoft.com/office/powerpoint/2010/main" val="38909583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4"/>
          </p:nvPr>
        </p:nvSpPr>
        <p:spPr/>
        <p:txBody>
          <a:bodyPr/>
          <a:lstStyle/>
          <a:p>
            <a:r>
              <a:rPr lang="nl-NL" dirty="0" smtClean="0"/>
              <a:t>Gebruik: Aantal Calls (alleen cijfers)</a:t>
            </a:r>
            <a:endParaRPr lang="nl-NL" dirty="0"/>
          </a:p>
        </p:txBody>
      </p:sp>
      <p:graphicFrame>
        <p:nvGraphicFramePr>
          <p:cNvPr id="4" name="Tijdelijke aanduiding voor inhoud 3"/>
          <p:cNvGraphicFramePr>
            <a:graphicFrameLocks noGrp="1"/>
          </p:cNvGraphicFramePr>
          <p:nvPr>
            <p:ph idx="4294967295"/>
            <p:extLst>
              <p:ext uri="{D42A27DB-BD31-4B8C-83A1-F6EECF244321}">
                <p14:modId xmlns:p14="http://schemas.microsoft.com/office/powerpoint/2010/main" val="616176395"/>
              </p:ext>
            </p:extLst>
          </p:nvPr>
        </p:nvGraphicFramePr>
        <p:xfrm>
          <a:off x="467544" y="1203598"/>
          <a:ext cx="7419156" cy="34287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119253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4"/>
          </p:nvPr>
        </p:nvSpPr>
        <p:spPr>
          <a:xfrm>
            <a:off x="436930" y="339502"/>
            <a:ext cx="7632848" cy="504056"/>
          </a:xfrm>
        </p:spPr>
        <p:txBody>
          <a:bodyPr/>
          <a:lstStyle/>
          <a:p>
            <a:r>
              <a:rPr lang="nl-NL" dirty="0" smtClean="0"/>
              <a:t>Gebruik: Aantal gebruikers per maand</a:t>
            </a:r>
            <a:endParaRPr lang="nl-NL" dirty="0"/>
          </a:p>
        </p:txBody>
      </p:sp>
      <p:graphicFrame>
        <p:nvGraphicFramePr>
          <p:cNvPr id="4" name="Tijdelijke aanduiding voor inhoud 3"/>
          <p:cNvGraphicFramePr>
            <a:graphicFrameLocks noGrp="1"/>
          </p:cNvGraphicFramePr>
          <p:nvPr>
            <p:ph idx="4294967295"/>
            <p:extLst>
              <p:ext uri="{D42A27DB-BD31-4B8C-83A1-F6EECF244321}">
                <p14:modId xmlns:p14="http://schemas.microsoft.com/office/powerpoint/2010/main" val="3410634705"/>
              </p:ext>
            </p:extLst>
          </p:nvPr>
        </p:nvGraphicFramePr>
        <p:xfrm>
          <a:off x="436930" y="1059582"/>
          <a:ext cx="7449770" cy="35727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7069464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ctr"/>
            <a:fld id="{845CA951-4815-4987-9CD6-BB5D6648C0B5}" type="slidenum">
              <a:rPr lang="nl-NL" sz="1200" smtClean="0"/>
              <a:pPr algn="ctr"/>
              <a:t>53</a:t>
            </a:fld>
            <a:endParaRPr lang="nl-NL" sz="1200" dirty="0"/>
          </a:p>
        </p:txBody>
      </p:sp>
      <p:pic>
        <p:nvPicPr>
          <p:cNvPr id="5" name="Picture 4"/>
          <p:cNvPicPr>
            <a:picLocks noChangeAspect="1"/>
          </p:cNvPicPr>
          <p:nvPr/>
        </p:nvPicPr>
        <p:blipFill>
          <a:blip r:embed="rId2"/>
          <a:stretch>
            <a:fillRect/>
          </a:stretch>
        </p:blipFill>
        <p:spPr>
          <a:xfrm>
            <a:off x="470176" y="866788"/>
            <a:ext cx="5003404" cy="3891131"/>
          </a:xfrm>
          <a:prstGeom prst="rect">
            <a:avLst/>
          </a:prstGeom>
        </p:spPr>
      </p:pic>
      <p:sp>
        <p:nvSpPr>
          <p:cNvPr id="4" name="Text Placeholder 3"/>
          <p:cNvSpPr>
            <a:spLocks noGrp="1"/>
          </p:cNvSpPr>
          <p:nvPr>
            <p:ph type="body" sz="quarter" idx="14"/>
          </p:nvPr>
        </p:nvSpPr>
        <p:spPr/>
        <p:txBody>
          <a:bodyPr/>
          <a:lstStyle/>
          <a:p>
            <a:r>
              <a:rPr lang="nl-NL" dirty="0" smtClean="0"/>
              <a:t>Voorbeelden gebruik (1)</a:t>
            </a:r>
            <a:endParaRPr lang="en-US" dirty="0"/>
          </a:p>
        </p:txBody>
      </p:sp>
    </p:spTree>
    <p:extLst>
      <p:ext uri="{BB962C8B-B14F-4D97-AF65-F5344CB8AC3E}">
        <p14:creationId xmlns:p14="http://schemas.microsoft.com/office/powerpoint/2010/main" val="361969998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ctr"/>
            <a:fld id="{845CA951-4815-4987-9CD6-BB5D6648C0B5}" type="slidenum">
              <a:rPr lang="nl-NL" sz="1200" smtClean="0"/>
              <a:pPr algn="ctr"/>
              <a:t>54</a:t>
            </a:fld>
            <a:endParaRPr lang="nl-NL" sz="1200" dirty="0"/>
          </a:p>
        </p:txBody>
      </p:sp>
      <p:sp>
        <p:nvSpPr>
          <p:cNvPr id="4" name="Text Placeholder 3"/>
          <p:cNvSpPr>
            <a:spLocks noGrp="1"/>
          </p:cNvSpPr>
          <p:nvPr>
            <p:ph type="body" sz="quarter" idx="14"/>
          </p:nvPr>
        </p:nvSpPr>
        <p:spPr/>
        <p:txBody>
          <a:bodyPr/>
          <a:lstStyle/>
          <a:p>
            <a:r>
              <a:rPr lang="nl-NL" dirty="0" smtClean="0"/>
              <a:t>Voorbeelden gebruik (2)</a:t>
            </a:r>
            <a:endParaRPr lang="en-US" dirty="0"/>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0012" y="1167594"/>
            <a:ext cx="2593487" cy="1763365"/>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7694" y="1157745"/>
            <a:ext cx="2430270" cy="1904476"/>
          </a:xfrm>
          <a:prstGeom prst="rect">
            <a:avLst/>
          </a:prstGeom>
        </p:spPr>
      </p:pic>
      <p:pic>
        <p:nvPicPr>
          <p:cNvPr id="7" name="Afbeelding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9712" y="3165816"/>
            <a:ext cx="3937329" cy="1625980"/>
          </a:xfrm>
          <a:prstGeom prst="rect">
            <a:avLst/>
          </a:prstGeom>
        </p:spPr>
      </p:pic>
    </p:spTree>
    <p:extLst>
      <p:ext uri="{BB962C8B-B14F-4D97-AF65-F5344CB8AC3E}">
        <p14:creationId xmlns:p14="http://schemas.microsoft.com/office/powerpoint/2010/main" val="381694803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ctr"/>
            <a:fld id="{845CA951-4815-4987-9CD6-BB5D6648C0B5}" type="slidenum">
              <a:rPr lang="nl-NL" sz="1200" smtClean="0"/>
              <a:pPr algn="ctr"/>
              <a:t>55</a:t>
            </a:fld>
            <a:endParaRPr lang="nl-NL" sz="1200" dirty="0"/>
          </a:p>
        </p:txBody>
      </p:sp>
      <p:sp>
        <p:nvSpPr>
          <p:cNvPr id="3" name="Text Placeholder 2"/>
          <p:cNvSpPr>
            <a:spLocks noGrp="1"/>
          </p:cNvSpPr>
          <p:nvPr>
            <p:ph type="body" sz="quarter" idx="11"/>
          </p:nvPr>
        </p:nvSpPr>
        <p:spPr/>
        <p:txBody>
          <a:bodyPr/>
          <a:lstStyle/>
          <a:p>
            <a:r>
              <a:rPr lang="en-GB" dirty="0"/>
              <a:t>Used in internal systems:</a:t>
            </a:r>
          </a:p>
          <a:p>
            <a:pPr>
              <a:buFont typeface="Wingdings" panose="05000000000000000000" pitchFamily="2" charset="2"/>
              <a:buChar char="Ø"/>
            </a:pPr>
            <a:r>
              <a:rPr lang="en-GB" dirty="0"/>
              <a:t>Randstad (employment agency)</a:t>
            </a:r>
          </a:p>
          <a:p>
            <a:pPr>
              <a:buFont typeface="Wingdings" panose="05000000000000000000" pitchFamily="2" charset="2"/>
              <a:buChar char="Ø"/>
            </a:pPr>
            <a:r>
              <a:rPr lang="nl-NL" dirty="0"/>
              <a:t>SCP (</a:t>
            </a:r>
            <a:r>
              <a:rPr lang="en-US" dirty="0"/>
              <a:t>The Netherlands Institute for Social Research</a:t>
            </a:r>
            <a:r>
              <a:rPr lang="en-US" dirty="0" smtClean="0"/>
              <a:t>)</a:t>
            </a:r>
          </a:p>
          <a:p>
            <a:pPr>
              <a:buFont typeface="Wingdings" panose="05000000000000000000" pitchFamily="2" charset="2"/>
              <a:buChar char="Ø"/>
            </a:pPr>
            <a:endParaRPr lang="nl-NL" dirty="0"/>
          </a:p>
          <a:p>
            <a:endParaRPr lang="nl-NL" dirty="0"/>
          </a:p>
          <a:p>
            <a:endParaRPr lang="nl-NL" dirty="0"/>
          </a:p>
          <a:p>
            <a:endParaRPr lang="en-US" dirty="0"/>
          </a:p>
        </p:txBody>
      </p:sp>
      <p:sp>
        <p:nvSpPr>
          <p:cNvPr id="4" name="Text Placeholder 3"/>
          <p:cNvSpPr>
            <a:spLocks noGrp="1"/>
          </p:cNvSpPr>
          <p:nvPr>
            <p:ph type="body" sz="quarter" idx="14"/>
          </p:nvPr>
        </p:nvSpPr>
        <p:spPr/>
        <p:txBody>
          <a:bodyPr/>
          <a:lstStyle/>
          <a:p>
            <a:r>
              <a:rPr lang="nl-NL" dirty="0" smtClean="0"/>
              <a:t>Voorbeelden gebruik (3)</a:t>
            </a:r>
            <a:endParaRPr lang="en-US" dirty="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4952" y="2506292"/>
            <a:ext cx="1283210" cy="1289594"/>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1970" y="2758320"/>
            <a:ext cx="171450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943902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NL" dirty="0" smtClean="0"/>
              <a:t>Uitsmijter</a:t>
            </a:r>
            <a:endParaRPr lang="nl-NL" dirty="0"/>
          </a:p>
        </p:txBody>
      </p:sp>
      <p:sp>
        <p:nvSpPr>
          <p:cNvPr id="2" name="Tijdelijke aanduiding voor dianummer 1"/>
          <p:cNvSpPr>
            <a:spLocks noGrp="1"/>
          </p:cNvSpPr>
          <p:nvPr>
            <p:ph type="sldNum" sz="quarter" idx="4294967295"/>
          </p:nvPr>
        </p:nvSpPr>
        <p:spPr>
          <a:xfrm>
            <a:off x="8555038" y="4708525"/>
            <a:ext cx="588962" cy="323850"/>
          </a:xfrm>
        </p:spPr>
        <p:txBody>
          <a:bodyPr/>
          <a:lstStyle/>
          <a:p>
            <a:pPr algn="ctr"/>
            <a:fld id="{845CA951-4815-4987-9CD6-BB5D6648C0B5}" type="slidenum">
              <a:rPr lang="nl-NL" sz="1200" smtClean="0"/>
              <a:pPr algn="ctr"/>
              <a:t>56</a:t>
            </a:fld>
            <a:endParaRPr lang="nl-NL" sz="1200" dirty="0"/>
          </a:p>
        </p:txBody>
      </p:sp>
    </p:spTree>
    <p:extLst>
      <p:ext uri="{BB962C8B-B14F-4D97-AF65-F5344CB8AC3E}">
        <p14:creationId xmlns:p14="http://schemas.microsoft.com/office/powerpoint/2010/main" val="283236258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p:cNvSpPr>
            <a:spLocks noGrp="1"/>
          </p:cNvSpPr>
          <p:nvPr>
            <p:ph type="body" sz="quarter" idx="11"/>
          </p:nvPr>
        </p:nvSpPr>
        <p:spPr/>
        <p:txBody>
          <a:bodyPr/>
          <a:lstStyle/>
          <a:p>
            <a:endParaRPr lang="nl-NL" dirty="0" smtClean="0"/>
          </a:p>
          <a:p>
            <a:r>
              <a:rPr lang="nl-NL" b="1" dirty="0"/>
              <a:t>Information </a:t>
            </a:r>
            <a:r>
              <a:rPr lang="nl-NL" b="1" dirty="0" err="1"/>
              <a:t>Dialogue</a:t>
            </a:r>
            <a:r>
              <a:rPr lang="nl-NL" b="1" dirty="0"/>
              <a:t>: 24/7 vragen stellen aan het CBS</a:t>
            </a:r>
          </a:p>
          <a:p>
            <a:endParaRPr lang="nl-NL" dirty="0"/>
          </a:p>
          <a:p>
            <a:r>
              <a:rPr lang="nl-NL" dirty="0">
                <a:hlinkClick r:id="rId2"/>
              </a:rPr>
              <a:t>https://</a:t>
            </a:r>
            <a:r>
              <a:rPr lang="nl-NL" dirty="0" smtClean="0">
                <a:hlinkClick r:id="rId2"/>
              </a:rPr>
              <a:t>www.cbs.nl/nl-nl/corporate/2018/46/information-dialogue-24-7-vragen-stellen-aan-het-cbs</a:t>
            </a:r>
            <a:endParaRPr lang="nl-NL" dirty="0" smtClean="0"/>
          </a:p>
          <a:p>
            <a:endParaRPr lang="nl-NL" dirty="0"/>
          </a:p>
        </p:txBody>
      </p:sp>
      <p:sp>
        <p:nvSpPr>
          <p:cNvPr id="5" name="Tijdelijke aanduiding voor tekst 4"/>
          <p:cNvSpPr>
            <a:spLocks noGrp="1"/>
          </p:cNvSpPr>
          <p:nvPr>
            <p:ph type="body" sz="quarter" idx="14"/>
          </p:nvPr>
        </p:nvSpPr>
        <p:spPr/>
        <p:txBody>
          <a:bodyPr/>
          <a:lstStyle/>
          <a:p>
            <a:r>
              <a:rPr lang="nl-NL" dirty="0" smtClean="0"/>
              <a:t>Praat met het CBS</a:t>
            </a:r>
            <a:endParaRPr lang="nl-NL" dirty="0"/>
          </a:p>
        </p:txBody>
      </p:sp>
      <p:sp>
        <p:nvSpPr>
          <p:cNvPr id="2" name="Tijdelijke aanduiding voor dianummer 1"/>
          <p:cNvSpPr>
            <a:spLocks noGrp="1"/>
          </p:cNvSpPr>
          <p:nvPr>
            <p:ph type="sldNum" sz="quarter" idx="4294967295"/>
          </p:nvPr>
        </p:nvSpPr>
        <p:spPr>
          <a:xfrm>
            <a:off x="8555038" y="4708525"/>
            <a:ext cx="588962" cy="323850"/>
          </a:xfrm>
        </p:spPr>
        <p:txBody>
          <a:bodyPr/>
          <a:lstStyle/>
          <a:p>
            <a:pPr algn="ctr"/>
            <a:fld id="{845CA951-4815-4987-9CD6-BB5D6648C0B5}" type="slidenum">
              <a:rPr lang="nl-NL" sz="1200" smtClean="0">
                <a:solidFill>
                  <a:schemeClr val="bg1"/>
                </a:solidFill>
              </a:rPr>
              <a:pPr algn="ctr"/>
              <a:t>57</a:t>
            </a:fld>
            <a:endParaRPr lang="nl-NL" sz="1200" dirty="0">
              <a:solidFill>
                <a:schemeClr val="bg1"/>
              </a:solidFill>
            </a:endParaRPr>
          </a:p>
        </p:txBody>
      </p:sp>
    </p:spTree>
    <p:extLst>
      <p:ext uri="{BB962C8B-B14F-4D97-AF65-F5344CB8AC3E}">
        <p14:creationId xmlns:p14="http://schemas.microsoft.com/office/powerpoint/2010/main" val="41603749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a:stretch>
            <a:fillRect/>
          </a:stretch>
        </p:blipFill>
        <p:spPr>
          <a:xfrm>
            <a:off x="107504" y="51470"/>
            <a:ext cx="8117306" cy="4565985"/>
          </a:xfrm>
          <a:prstGeom prst="rect">
            <a:avLst/>
          </a:prstGeom>
        </p:spPr>
      </p:pic>
    </p:spTree>
    <p:extLst>
      <p:ext uri="{BB962C8B-B14F-4D97-AF65-F5344CB8AC3E}">
        <p14:creationId xmlns:p14="http://schemas.microsoft.com/office/powerpoint/2010/main" val="1290060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833800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783"/>
            <a:ext cx="9144000" cy="5143500"/>
          </a:xfrm>
          <a:prstGeom prst="rect">
            <a:avLst/>
          </a:prstGeom>
        </p:spPr>
      </p:pic>
      <p:sp>
        <p:nvSpPr>
          <p:cNvPr id="3" name="Tekstvak 2"/>
          <p:cNvSpPr txBox="1"/>
          <p:nvPr/>
        </p:nvSpPr>
        <p:spPr>
          <a:xfrm>
            <a:off x="1835696" y="267494"/>
            <a:ext cx="1324978" cy="523220"/>
          </a:xfrm>
          <a:prstGeom prst="rect">
            <a:avLst/>
          </a:prstGeom>
          <a:noFill/>
        </p:spPr>
        <p:txBody>
          <a:bodyPr wrap="none" rtlCol="0">
            <a:spAutoFit/>
          </a:bodyPr>
          <a:lstStyle/>
          <a:p>
            <a:r>
              <a:rPr lang="nl-NL" sz="1400" dirty="0" err="1" smtClean="0">
                <a:solidFill>
                  <a:srgbClr val="0070C0"/>
                </a:solidFill>
              </a:rPr>
              <a:t>Unemployment</a:t>
            </a:r>
            <a:endParaRPr lang="nl-NL" sz="1400" dirty="0" smtClean="0">
              <a:solidFill>
                <a:srgbClr val="0070C0"/>
              </a:solidFill>
            </a:endParaRPr>
          </a:p>
          <a:p>
            <a:pPr algn="ctr"/>
            <a:r>
              <a:rPr lang="nl-NL" sz="1400" dirty="0" smtClean="0">
                <a:solidFill>
                  <a:srgbClr val="0070C0"/>
                </a:solidFill>
              </a:rPr>
              <a:t>Service</a:t>
            </a:r>
            <a:endParaRPr lang="nl-NL" sz="1400" dirty="0">
              <a:solidFill>
                <a:srgbClr val="0070C0"/>
              </a:solidFill>
            </a:endParaRPr>
          </a:p>
        </p:txBody>
      </p:sp>
      <p:sp>
        <p:nvSpPr>
          <p:cNvPr id="7" name="Tekstvak 6"/>
          <p:cNvSpPr txBox="1"/>
          <p:nvPr/>
        </p:nvSpPr>
        <p:spPr>
          <a:xfrm>
            <a:off x="7233202" y="1633731"/>
            <a:ext cx="810928" cy="307777"/>
          </a:xfrm>
          <a:prstGeom prst="rect">
            <a:avLst/>
          </a:prstGeom>
          <a:noFill/>
        </p:spPr>
        <p:txBody>
          <a:bodyPr wrap="none" rtlCol="0">
            <a:spAutoFit/>
          </a:bodyPr>
          <a:lstStyle/>
          <a:p>
            <a:r>
              <a:rPr lang="nl-NL" sz="1400" dirty="0" err="1" smtClean="0">
                <a:solidFill>
                  <a:srgbClr val="0070C0"/>
                </a:solidFill>
              </a:rPr>
              <a:t>Customs</a:t>
            </a:r>
            <a:endParaRPr lang="nl-NL" sz="1400" dirty="0">
              <a:solidFill>
                <a:srgbClr val="0070C0"/>
              </a:solidFill>
            </a:endParaRPr>
          </a:p>
        </p:txBody>
      </p:sp>
      <p:sp>
        <p:nvSpPr>
          <p:cNvPr id="8" name="Tekstvak 7"/>
          <p:cNvSpPr txBox="1"/>
          <p:nvPr/>
        </p:nvSpPr>
        <p:spPr>
          <a:xfrm>
            <a:off x="7031769" y="3202994"/>
            <a:ext cx="1213794" cy="307777"/>
          </a:xfrm>
          <a:prstGeom prst="rect">
            <a:avLst/>
          </a:prstGeom>
          <a:noFill/>
        </p:spPr>
        <p:txBody>
          <a:bodyPr wrap="none" rtlCol="0">
            <a:spAutoFit/>
          </a:bodyPr>
          <a:lstStyle/>
          <a:p>
            <a:r>
              <a:rPr lang="nl-NL" sz="1400" dirty="0" err="1" smtClean="0">
                <a:solidFill>
                  <a:srgbClr val="0070C0"/>
                </a:solidFill>
              </a:rPr>
              <a:t>Municipalities</a:t>
            </a:r>
            <a:endParaRPr lang="nl-NL" sz="1400" dirty="0">
              <a:solidFill>
                <a:srgbClr val="0070C0"/>
              </a:solidFill>
            </a:endParaRPr>
          </a:p>
        </p:txBody>
      </p:sp>
      <p:sp>
        <p:nvSpPr>
          <p:cNvPr id="9" name="Tekstvak 8"/>
          <p:cNvSpPr txBox="1"/>
          <p:nvPr/>
        </p:nvSpPr>
        <p:spPr>
          <a:xfrm>
            <a:off x="6156176" y="4385793"/>
            <a:ext cx="1077026" cy="307777"/>
          </a:xfrm>
          <a:prstGeom prst="rect">
            <a:avLst/>
          </a:prstGeom>
          <a:noFill/>
        </p:spPr>
        <p:txBody>
          <a:bodyPr wrap="none" rtlCol="0">
            <a:spAutoFit/>
          </a:bodyPr>
          <a:lstStyle/>
          <a:p>
            <a:r>
              <a:rPr lang="nl-NL" sz="1400" dirty="0" err="1" smtClean="0">
                <a:solidFill>
                  <a:srgbClr val="0070C0"/>
                </a:solidFill>
              </a:rPr>
              <a:t>Immigration</a:t>
            </a:r>
            <a:endParaRPr lang="nl-NL" sz="1400" dirty="0">
              <a:solidFill>
                <a:srgbClr val="0070C0"/>
              </a:solidFill>
            </a:endParaRPr>
          </a:p>
        </p:txBody>
      </p:sp>
      <p:sp>
        <p:nvSpPr>
          <p:cNvPr id="10" name="Tekstvak 9"/>
          <p:cNvSpPr txBox="1"/>
          <p:nvPr/>
        </p:nvSpPr>
        <p:spPr>
          <a:xfrm>
            <a:off x="1763688" y="4354059"/>
            <a:ext cx="1053815" cy="307777"/>
          </a:xfrm>
          <a:prstGeom prst="rect">
            <a:avLst/>
          </a:prstGeom>
          <a:noFill/>
        </p:spPr>
        <p:txBody>
          <a:bodyPr wrap="none" rtlCol="0">
            <a:spAutoFit/>
          </a:bodyPr>
          <a:lstStyle/>
          <a:p>
            <a:r>
              <a:rPr lang="nl-NL" sz="1400" dirty="0" err="1" smtClean="0">
                <a:solidFill>
                  <a:srgbClr val="0070C0"/>
                </a:solidFill>
              </a:rPr>
              <a:t>Prosecution</a:t>
            </a:r>
            <a:endParaRPr lang="nl-NL" sz="1400" dirty="0">
              <a:solidFill>
                <a:srgbClr val="0070C0"/>
              </a:solidFill>
            </a:endParaRPr>
          </a:p>
        </p:txBody>
      </p:sp>
      <p:sp>
        <p:nvSpPr>
          <p:cNvPr id="11" name="Tekstvak 10"/>
          <p:cNvSpPr txBox="1"/>
          <p:nvPr/>
        </p:nvSpPr>
        <p:spPr>
          <a:xfrm>
            <a:off x="975972" y="3202994"/>
            <a:ext cx="787716" cy="307777"/>
          </a:xfrm>
          <a:prstGeom prst="rect">
            <a:avLst/>
          </a:prstGeom>
          <a:noFill/>
        </p:spPr>
        <p:txBody>
          <a:bodyPr wrap="none" rtlCol="0">
            <a:spAutoFit/>
          </a:bodyPr>
          <a:lstStyle/>
          <a:p>
            <a:r>
              <a:rPr lang="nl-NL" sz="1400" dirty="0" smtClean="0">
                <a:solidFill>
                  <a:srgbClr val="0070C0"/>
                </a:solidFill>
              </a:rPr>
              <a:t>Railroad</a:t>
            </a:r>
            <a:endParaRPr lang="nl-NL" sz="1400" dirty="0">
              <a:solidFill>
                <a:srgbClr val="0070C0"/>
              </a:solidFill>
            </a:endParaRPr>
          </a:p>
        </p:txBody>
      </p:sp>
      <p:sp>
        <p:nvSpPr>
          <p:cNvPr id="12" name="Tekstvak 11"/>
          <p:cNvSpPr txBox="1"/>
          <p:nvPr/>
        </p:nvSpPr>
        <p:spPr>
          <a:xfrm>
            <a:off x="977876" y="1640217"/>
            <a:ext cx="815223" cy="523220"/>
          </a:xfrm>
          <a:prstGeom prst="rect">
            <a:avLst/>
          </a:prstGeom>
          <a:noFill/>
        </p:spPr>
        <p:txBody>
          <a:bodyPr wrap="none" rtlCol="0">
            <a:spAutoFit/>
          </a:bodyPr>
          <a:lstStyle/>
          <a:p>
            <a:pPr algn="ctr"/>
            <a:r>
              <a:rPr lang="nl-NL" sz="1400" dirty="0" smtClean="0">
                <a:solidFill>
                  <a:srgbClr val="0070C0"/>
                </a:solidFill>
              </a:rPr>
              <a:t>Energy</a:t>
            </a:r>
            <a:br>
              <a:rPr lang="nl-NL" sz="1400" dirty="0" smtClean="0">
                <a:solidFill>
                  <a:srgbClr val="0070C0"/>
                </a:solidFill>
              </a:rPr>
            </a:br>
            <a:r>
              <a:rPr lang="nl-NL" sz="1400" dirty="0" smtClean="0">
                <a:solidFill>
                  <a:srgbClr val="0070C0"/>
                </a:solidFill>
              </a:rPr>
              <a:t>Network</a:t>
            </a:r>
            <a:endParaRPr lang="nl-NL" sz="1400" dirty="0">
              <a:solidFill>
                <a:srgbClr val="0070C0"/>
              </a:solidFill>
            </a:endParaRPr>
          </a:p>
        </p:txBody>
      </p:sp>
      <p:sp>
        <p:nvSpPr>
          <p:cNvPr id="13" name="Tekstvak 12"/>
          <p:cNvSpPr txBox="1"/>
          <p:nvPr/>
        </p:nvSpPr>
        <p:spPr>
          <a:xfrm>
            <a:off x="6355958" y="339502"/>
            <a:ext cx="2045175" cy="307777"/>
          </a:xfrm>
          <a:prstGeom prst="rect">
            <a:avLst/>
          </a:prstGeom>
          <a:noFill/>
        </p:spPr>
        <p:txBody>
          <a:bodyPr wrap="none" rtlCol="0">
            <a:spAutoFit/>
          </a:bodyPr>
          <a:lstStyle/>
          <a:p>
            <a:r>
              <a:rPr lang="nl-NL" sz="1400" dirty="0" smtClean="0">
                <a:solidFill>
                  <a:srgbClr val="0070C0"/>
                </a:solidFill>
              </a:rPr>
              <a:t>Tax </a:t>
            </a:r>
            <a:r>
              <a:rPr lang="nl-NL" sz="1400" dirty="0" err="1" smtClean="0">
                <a:solidFill>
                  <a:srgbClr val="0070C0"/>
                </a:solidFill>
              </a:rPr>
              <a:t>and</a:t>
            </a:r>
            <a:r>
              <a:rPr lang="nl-NL" sz="1400" dirty="0" smtClean="0">
                <a:solidFill>
                  <a:srgbClr val="0070C0"/>
                </a:solidFill>
              </a:rPr>
              <a:t> </a:t>
            </a:r>
            <a:r>
              <a:rPr lang="nl-NL" sz="1400" dirty="0" err="1" smtClean="0">
                <a:solidFill>
                  <a:srgbClr val="0070C0"/>
                </a:solidFill>
              </a:rPr>
              <a:t>Revenue</a:t>
            </a:r>
            <a:r>
              <a:rPr lang="nl-NL" sz="1400" dirty="0" smtClean="0">
                <a:solidFill>
                  <a:srgbClr val="0070C0"/>
                </a:solidFill>
              </a:rPr>
              <a:t> Service</a:t>
            </a:r>
            <a:endParaRPr lang="nl-NL" sz="1400" dirty="0">
              <a:solidFill>
                <a:srgbClr val="0070C0"/>
              </a:solidFill>
            </a:endParaRPr>
          </a:p>
        </p:txBody>
      </p:sp>
    </p:spTree>
    <p:extLst>
      <p:ext uri="{BB962C8B-B14F-4D97-AF65-F5344CB8AC3E}">
        <p14:creationId xmlns:p14="http://schemas.microsoft.com/office/powerpoint/2010/main" val="175232765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4516460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1_Aangepast ontwerp">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BS Powerpoint sjabloon.potx" id="{3F84EC74-2453-4463-BD10-B2CF18A54BA4}" vid="{0E4E9784-1400-4F35-9B79-2A92AF0134E7}"/>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CBS Powerpoint sjabloon</Template>
  <TotalTime>124</TotalTime>
  <Words>1581</Words>
  <Application>Microsoft Office PowerPoint</Application>
  <PresentationFormat>Diavoorstelling (16:9)</PresentationFormat>
  <Paragraphs>353</Paragraphs>
  <Slides>57</Slides>
  <Notes>5</Notes>
  <HiddenSlides>0</HiddenSlides>
  <MMClips>0</MMClips>
  <ScaleCrop>false</ScaleCrop>
  <HeadingPairs>
    <vt:vector size="8" baseType="variant">
      <vt:variant>
        <vt:lpstr>Gebruikte lettertypen</vt:lpstr>
      </vt:variant>
      <vt:variant>
        <vt:i4>5</vt:i4>
      </vt:variant>
      <vt:variant>
        <vt:lpstr>Thema</vt:lpstr>
      </vt:variant>
      <vt:variant>
        <vt:i4>1</vt:i4>
      </vt:variant>
      <vt:variant>
        <vt:lpstr>Ingesloten OLE-bronprogramma's</vt:lpstr>
      </vt:variant>
      <vt:variant>
        <vt:i4>1</vt:i4>
      </vt:variant>
      <vt:variant>
        <vt:lpstr>Diatitels</vt:lpstr>
      </vt:variant>
      <vt:variant>
        <vt:i4>57</vt:i4>
      </vt:variant>
    </vt:vector>
  </HeadingPairs>
  <TitlesOfParts>
    <vt:vector size="64" baseType="lpstr">
      <vt:lpstr>Arial</vt:lpstr>
      <vt:lpstr>Bradley Hand ITC</vt:lpstr>
      <vt:lpstr>Calibri</vt:lpstr>
      <vt:lpstr>Symbol</vt:lpstr>
      <vt:lpstr>Wingdings</vt:lpstr>
      <vt:lpstr>1_Aangepast ontwerp</vt:lpstr>
      <vt:lpstr>Photo Editor-foto</vt:lpstr>
      <vt:lpstr>PowerPoint-presentatie</vt:lpstr>
      <vt:lpstr>PowerPoint-presentatie</vt:lpstr>
      <vt:lpstr>Het CBS</vt:lpstr>
      <vt:lpstr>PowerPoint-presentatie</vt:lpstr>
      <vt:lpstr>PowerPoint-presentatie</vt:lpstr>
      <vt:lpstr>PowerPoint-presentatie</vt:lpstr>
      <vt:lpstr>PowerPoint-presentatie</vt:lpstr>
      <vt:lpstr>PowerPoint-presentatie</vt:lpstr>
      <vt:lpstr>PowerPoint-presentatie</vt:lpstr>
      <vt:lpstr>PowerPoint-presentatie</vt:lpstr>
      <vt:lpstr>Basis Open data</vt:lpstr>
      <vt:lpstr>PowerPoint-presentatie</vt:lpstr>
      <vt:lpstr>PowerPoint-presentatie</vt:lpstr>
      <vt:lpstr>PowerPoint-presentatie</vt:lpstr>
      <vt:lpstr>PowerPoint-presentatie</vt:lpstr>
      <vt:lpstr>PowerPoint-presentatie</vt:lpstr>
      <vt:lpstr>PowerPoint-presentatie</vt:lpstr>
      <vt:lpstr>PowerPoint-presentatie</vt:lpstr>
      <vt:lpstr>Door ontwikkeling</vt:lpstr>
      <vt:lpstr>PowerPoint-presentatie</vt:lpstr>
      <vt:lpstr>PowerPoint-presentatie</vt:lpstr>
      <vt:lpstr>PowerPoint-presentatie</vt:lpstr>
      <vt:lpstr>PowerPoint-presentatie</vt:lpstr>
      <vt:lpstr>PowerPoint-presentatie</vt:lpstr>
      <vt:lpstr>Nieuwe versie gebaseerd op Odata 4</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Eerste set in Bèta omgeving</vt:lpstr>
      <vt:lpstr>PowerPoint-presentatie</vt:lpstr>
      <vt:lpstr>PowerPoint-presentatie</vt:lpstr>
      <vt:lpstr>PowerPoint-presentatie</vt:lpstr>
      <vt:lpstr>Gerelateerde ontwikkelingen</vt:lpstr>
      <vt:lpstr>PowerPoint-presentatie</vt:lpstr>
      <vt:lpstr>PowerPoint-presentatie</vt:lpstr>
      <vt:lpstr>Vervolg 2019</vt:lpstr>
      <vt:lpstr>PowerPoint-presentatie</vt:lpstr>
      <vt:lpstr>PowerPoint-presentatie</vt:lpstr>
      <vt:lpstr>PowerPoint-presentatie</vt:lpstr>
      <vt:lpstr>PowerPoint-presentatie</vt:lpstr>
      <vt:lpstr>Voorbeelden gebruik</vt:lpstr>
      <vt:lpstr>PowerPoint-presentatie</vt:lpstr>
      <vt:lpstr>PowerPoint-presentatie</vt:lpstr>
      <vt:lpstr>PowerPoint-presentatie</vt:lpstr>
      <vt:lpstr>PowerPoint-presentatie</vt:lpstr>
      <vt:lpstr>PowerPoint-presentatie</vt:lpstr>
      <vt:lpstr>Uitsmijter</vt:lpstr>
      <vt:lpstr>PowerPoint-presentatie</vt:lpstr>
    </vt:vector>
  </TitlesOfParts>
  <Company>CBS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Ramondt, D. (Dennis)</dc:creator>
  <cp:lastModifiedBy>DRMT</cp:lastModifiedBy>
  <cp:revision>22</cp:revision>
  <cp:lastPrinted>2018-11-23T10:50:05Z</cp:lastPrinted>
  <dcterms:created xsi:type="dcterms:W3CDTF">2018-11-19T12:32:05Z</dcterms:created>
  <dcterms:modified xsi:type="dcterms:W3CDTF">2018-11-23T13:57:27Z</dcterms:modified>
</cp:coreProperties>
</file>