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69" r:id="rId3"/>
    <p:sldId id="272" r:id="rId4"/>
    <p:sldId id="257" r:id="rId5"/>
    <p:sldId id="278" r:id="rId6"/>
    <p:sldId id="279" r:id="rId7"/>
    <p:sldId id="258" r:id="rId8"/>
    <p:sldId id="280" r:id="rId9"/>
    <p:sldId id="282" r:id="rId10"/>
    <p:sldId id="291" r:id="rId11"/>
    <p:sldId id="260" r:id="rId12"/>
    <p:sldId id="283" r:id="rId13"/>
    <p:sldId id="267" r:id="rId14"/>
    <p:sldId id="261" r:id="rId15"/>
    <p:sldId id="292" r:id="rId16"/>
    <p:sldId id="276" r:id="rId17"/>
    <p:sldId id="290" r:id="rId18"/>
    <p:sldId id="284" r:id="rId19"/>
    <p:sldId id="285" r:id="rId20"/>
    <p:sldId id="286" r:id="rId21"/>
    <p:sldId id="287" r:id="rId22"/>
    <p:sldId id="274" r:id="rId23"/>
    <p:sldId id="288"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5"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1426B-CE43-4F58-800D-5C1C119415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3027CBBC-AB08-4F4C-894B-AB926CFAE068}">
      <dgm:prSet phldrT="[Tekst]"/>
      <dgm:spPr/>
      <dgm:t>
        <a:bodyPr/>
        <a:lstStyle/>
        <a:p>
          <a:r>
            <a:rPr lang="nl-NL"/>
            <a:t>12 provincies</a:t>
          </a:r>
        </a:p>
      </dgm:t>
    </dgm:pt>
    <dgm:pt modelId="{6775C784-0D9F-4B80-A9D6-71DC76B6C05A}" type="parTrans" cxnId="{2328B387-5C84-4E4A-B190-F158277BFD17}">
      <dgm:prSet/>
      <dgm:spPr/>
      <dgm:t>
        <a:bodyPr/>
        <a:lstStyle/>
        <a:p>
          <a:endParaRPr lang="nl-NL"/>
        </a:p>
      </dgm:t>
    </dgm:pt>
    <dgm:pt modelId="{BE4ADB47-3CF7-4CAC-8CE0-0D4C854EC438}" type="sibTrans" cxnId="{2328B387-5C84-4E4A-B190-F158277BFD17}">
      <dgm:prSet/>
      <dgm:spPr/>
      <dgm:t>
        <a:bodyPr/>
        <a:lstStyle/>
        <a:p>
          <a:endParaRPr lang="nl-NL"/>
        </a:p>
      </dgm:t>
    </dgm:pt>
    <dgm:pt modelId="{F8B66AC1-EBEC-49FC-8E64-D6FB393DBAED}">
      <dgm:prSet phldrT="[Tekst]"/>
      <dgm:spPr/>
      <dgm:t>
        <a:bodyPr/>
        <a:lstStyle/>
        <a:p>
          <a:r>
            <a:rPr lang="nl-NL"/>
            <a:t>Noord-Holland</a:t>
          </a:r>
        </a:p>
      </dgm:t>
    </dgm:pt>
    <dgm:pt modelId="{7FDAD304-31D1-4927-996F-209160E6C981}" type="parTrans" cxnId="{4D877BB9-41E9-4B37-B8D1-44EC0FA444A2}">
      <dgm:prSet/>
      <dgm:spPr/>
      <dgm:t>
        <a:bodyPr/>
        <a:lstStyle/>
        <a:p>
          <a:endParaRPr lang="nl-NL"/>
        </a:p>
      </dgm:t>
    </dgm:pt>
    <dgm:pt modelId="{449DB41E-378B-4863-98D8-085AE10961EB}" type="sibTrans" cxnId="{4D877BB9-41E9-4B37-B8D1-44EC0FA444A2}">
      <dgm:prSet/>
      <dgm:spPr/>
      <dgm:t>
        <a:bodyPr/>
        <a:lstStyle/>
        <a:p>
          <a:endParaRPr lang="nl-NL"/>
        </a:p>
      </dgm:t>
    </dgm:pt>
    <dgm:pt modelId="{89218C13-2CE5-40B5-AB8E-809914D195DA}">
      <dgm:prSet phldrT="[Tekst]"/>
      <dgm:spPr/>
      <dgm:t>
        <a:bodyPr/>
        <a:lstStyle/>
        <a:p>
          <a:r>
            <a:rPr lang="nl-NL"/>
            <a:t>Limburg</a:t>
          </a:r>
        </a:p>
      </dgm:t>
    </dgm:pt>
    <dgm:pt modelId="{D68930D0-716B-4DDD-ABED-26A1A96D2C47}" type="parTrans" cxnId="{58692410-843E-42B0-ACC0-A4617AB8620F}">
      <dgm:prSet/>
      <dgm:spPr/>
      <dgm:t>
        <a:bodyPr/>
        <a:lstStyle/>
        <a:p>
          <a:endParaRPr lang="nl-NL"/>
        </a:p>
      </dgm:t>
    </dgm:pt>
    <dgm:pt modelId="{702C5FB2-E962-423F-B625-E076B2715C09}" type="sibTrans" cxnId="{58692410-843E-42B0-ACC0-A4617AB8620F}">
      <dgm:prSet/>
      <dgm:spPr/>
      <dgm:t>
        <a:bodyPr/>
        <a:lstStyle/>
        <a:p>
          <a:endParaRPr lang="nl-NL"/>
        </a:p>
      </dgm:t>
    </dgm:pt>
    <dgm:pt modelId="{0435D2C4-641C-4043-9E78-1E2AA6B023FD}">
      <dgm:prSet phldrT="[Tekst]"/>
      <dgm:spPr/>
      <dgm:t>
        <a:bodyPr/>
        <a:lstStyle/>
        <a:p>
          <a:r>
            <a:rPr lang="nl-NL"/>
            <a:t>Gelderland</a:t>
          </a:r>
        </a:p>
      </dgm:t>
    </dgm:pt>
    <dgm:pt modelId="{F0F97F9C-00E4-48FC-B654-0260C5261646}" type="parTrans" cxnId="{6506FF9D-E778-4CFE-9ECA-9E6476E1A96D}">
      <dgm:prSet/>
      <dgm:spPr/>
      <dgm:t>
        <a:bodyPr/>
        <a:lstStyle/>
        <a:p>
          <a:endParaRPr lang="nl-NL"/>
        </a:p>
      </dgm:t>
    </dgm:pt>
    <dgm:pt modelId="{E0EE3454-CCB6-4D5F-9A68-5F2B1108A68D}" type="sibTrans" cxnId="{6506FF9D-E778-4CFE-9ECA-9E6476E1A96D}">
      <dgm:prSet/>
      <dgm:spPr/>
      <dgm:t>
        <a:bodyPr/>
        <a:lstStyle/>
        <a:p>
          <a:endParaRPr lang="nl-NL"/>
        </a:p>
      </dgm:t>
    </dgm:pt>
    <dgm:pt modelId="{A6ED2821-EF9E-439A-8D5D-6D98EB5DE108}">
      <dgm:prSet phldrT="[Tekst]"/>
      <dgm:spPr/>
      <dgm:t>
        <a:bodyPr/>
        <a:lstStyle/>
        <a:p>
          <a:r>
            <a:rPr lang="nl-NL"/>
            <a:t>Zuid-Holland</a:t>
          </a:r>
        </a:p>
      </dgm:t>
    </dgm:pt>
    <dgm:pt modelId="{78ED8F49-48A2-469C-9F07-918183197E6F}" type="parTrans" cxnId="{1AB6AC9E-FA0D-40A9-9D34-1F3D7F227BAC}">
      <dgm:prSet/>
      <dgm:spPr/>
      <dgm:t>
        <a:bodyPr/>
        <a:lstStyle/>
        <a:p>
          <a:endParaRPr lang="nl-NL"/>
        </a:p>
      </dgm:t>
    </dgm:pt>
    <dgm:pt modelId="{6FB2184F-5A91-4068-8139-610852B59C0E}" type="sibTrans" cxnId="{1AB6AC9E-FA0D-40A9-9D34-1F3D7F227BAC}">
      <dgm:prSet/>
      <dgm:spPr/>
      <dgm:t>
        <a:bodyPr/>
        <a:lstStyle/>
        <a:p>
          <a:endParaRPr lang="nl-NL"/>
        </a:p>
      </dgm:t>
    </dgm:pt>
    <dgm:pt modelId="{C8D67952-281D-4AEB-B9E2-D58C53A6AE5E}">
      <dgm:prSet phldrT="[Tekst]"/>
      <dgm:spPr/>
      <dgm:t>
        <a:bodyPr/>
        <a:lstStyle/>
        <a:p>
          <a:r>
            <a:rPr lang="nl-NL"/>
            <a:t>Utrecht</a:t>
          </a:r>
        </a:p>
      </dgm:t>
    </dgm:pt>
    <dgm:pt modelId="{B7F2D5F1-AB6C-4F79-98B7-6A83DEB22869}" type="parTrans" cxnId="{8857F2E6-EFE4-40CE-9DD5-BDC9E789112D}">
      <dgm:prSet/>
      <dgm:spPr/>
      <dgm:t>
        <a:bodyPr/>
        <a:lstStyle/>
        <a:p>
          <a:endParaRPr lang="nl-NL"/>
        </a:p>
      </dgm:t>
    </dgm:pt>
    <dgm:pt modelId="{1E94CDEF-8E3C-4A4C-8AB3-4836A85C607B}" type="sibTrans" cxnId="{8857F2E6-EFE4-40CE-9DD5-BDC9E789112D}">
      <dgm:prSet/>
      <dgm:spPr/>
      <dgm:t>
        <a:bodyPr/>
        <a:lstStyle/>
        <a:p>
          <a:endParaRPr lang="nl-NL"/>
        </a:p>
      </dgm:t>
    </dgm:pt>
    <dgm:pt modelId="{92783763-0395-4F70-8E1E-5C2E37122020}">
      <dgm:prSet phldrT="[Tekst]"/>
      <dgm:spPr/>
      <dgm:t>
        <a:bodyPr/>
        <a:lstStyle/>
        <a:p>
          <a:r>
            <a:rPr lang="nl-NL"/>
            <a:t>Zeeland</a:t>
          </a:r>
        </a:p>
      </dgm:t>
    </dgm:pt>
    <dgm:pt modelId="{AB1EDDED-8514-48B6-8AD5-A3DF9924C929}" type="parTrans" cxnId="{B0799DC5-E166-43F1-A66C-04D8C29B240B}">
      <dgm:prSet/>
      <dgm:spPr/>
      <dgm:t>
        <a:bodyPr/>
        <a:lstStyle/>
        <a:p>
          <a:endParaRPr lang="nl-NL"/>
        </a:p>
      </dgm:t>
    </dgm:pt>
    <dgm:pt modelId="{AD7E9A34-ABC1-473C-8895-56AEB61A8DD4}" type="sibTrans" cxnId="{B0799DC5-E166-43F1-A66C-04D8C29B240B}">
      <dgm:prSet/>
      <dgm:spPr/>
      <dgm:t>
        <a:bodyPr/>
        <a:lstStyle/>
        <a:p>
          <a:endParaRPr lang="nl-NL"/>
        </a:p>
      </dgm:t>
    </dgm:pt>
    <dgm:pt modelId="{698E0C4F-8867-4DD4-8E08-C1B938AB65A4}">
      <dgm:prSet phldrT="[Tekst]"/>
      <dgm:spPr/>
      <dgm:t>
        <a:bodyPr/>
        <a:lstStyle/>
        <a:p>
          <a:r>
            <a:rPr lang="nl-NL"/>
            <a:t>Noord-Brabant</a:t>
          </a:r>
        </a:p>
      </dgm:t>
    </dgm:pt>
    <dgm:pt modelId="{85CF6214-4640-4B01-A405-2A1E79632512}" type="parTrans" cxnId="{E3BB692C-E92A-469C-B7F4-3E4C20918250}">
      <dgm:prSet/>
      <dgm:spPr/>
      <dgm:t>
        <a:bodyPr/>
        <a:lstStyle/>
        <a:p>
          <a:endParaRPr lang="nl-NL"/>
        </a:p>
      </dgm:t>
    </dgm:pt>
    <dgm:pt modelId="{377DD29C-A7C4-4DEA-9D22-D9DD383EA78B}" type="sibTrans" cxnId="{E3BB692C-E92A-469C-B7F4-3E4C20918250}">
      <dgm:prSet/>
      <dgm:spPr/>
      <dgm:t>
        <a:bodyPr/>
        <a:lstStyle/>
        <a:p>
          <a:endParaRPr lang="nl-NL"/>
        </a:p>
      </dgm:t>
    </dgm:pt>
    <dgm:pt modelId="{B21B89AA-F929-4E9D-BCE7-C4D0755F20C8}">
      <dgm:prSet phldrT="[Tekst]"/>
      <dgm:spPr/>
      <dgm:t>
        <a:bodyPr/>
        <a:lstStyle/>
        <a:p>
          <a:r>
            <a:rPr lang="nl-NL"/>
            <a:t>Groningen</a:t>
          </a:r>
        </a:p>
      </dgm:t>
    </dgm:pt>
    <dgm:pt modelId="{1743DAC4-A7FA-4C2F-8585-69280721084B}" type="parTrans" cxnId="{71DE7AC3-2F67-4C8C-B437-4C01E6DF5A4A}">
      <dgm:prSet/>
      <dgm:spPr/>
      <dgm:t>
        <a:bodyPr/>
        <a:lstStyle/>
        <a:p>
          <a:endParaRPr lang="nl-NL"/>
        </a:p>
      </dgm:t>
    </dgm:pt>
    <dgm:pt modelId="{A3F4FD33-1AF9-4C22-99DC-A7F70892722F}" type="sibTrans" cxnId="{71DE7AC3-2F67-4C8C-B437-4C01E6DF5A4A}">
      <dgm:prSet/>
      <dgm:spPr/>
      <dgm:t>
        <a:bodyPr/>
        <a:lstStyle/>
        <a:p>
          <a:endParaRPr lang="nl-NL"/>
        </a:p>
      </dgm:t>
    </dgm:pt>
    <dgm:pt modelId="{CAAB3124-954B-4917-B917-DB3511287F6E}">
      <dgm:prSet phldrT="[Tekst]"/>
      <dgm:spPr/>
      <dgm:t>
        <a:bodyPr/>
        <a:lstStyle/>
        <a:p>
          <a:r>
            <a:rPr lang="nl-NL"/>
            <a:t>Friesland</a:t>
          </a:r>
        </a:p>
      </dgm:t>
    </dgm:pt>
    <dgm:pt modelId="{570BEDCE-6ACD-4688-A61A-3BC787ECA7C6}" type="parTrans" cxnId="{826FD8A7-E70F-43C5-B3F1-9B7585B4A1BF}">
      <dgm:prSet/>
      <dgm:spPr/>
      <dgm:t>
        <a:bodyPr/>
        <a:lstStyle/>
        <a:p>
          <a:endParaRPr lang="nl-NL"/>
        </a:p>
      </dgm:t>
    </dgm:pt>
    <dgm:pt modelId="{A5D33CC3-67A6-4345-9AF1-7E20E59803CD}" type="sibTrans" cxnId="{826FD8A7-E70F-43C5-B3F1-9B7585B4A1BF}">
      <dgm:prSet/>
      <dgm:spPr/>
      <dgm:t>
        <a:bodyPr/>
        <a:lstStyle/>
        <a:p>
          <a:endParaRPr lang="nl-NL"/>
        </a:p>
      </dgm:t>
    </dgm:pt>
    <dgm:pt modelId="{5BCE0B89-A0A0-452E-BD5A-127674D51D50}">
      <dgm:prSet phldrT="[Tekst]"/>
      <dgm:spPr/>
      <dgm:t>
        <a:bodyPr/>
        <a:lstStyle/>
        <a:p>
          <a:r>
            <a:rPr lang="nl-NL"/>
            <a:t>Drenthe</a:t>
          </a:r>
        </a:p>
      </dgm:t>
    </dgm:pt>
    <dgm:pt modelId="{002F7866-A216-4997-B856-97A30FBD85FD}" type="parTrans" cxnId="{D15C2D30-F051-47AC-AF17-20E214E3AA91}">
      <dgm:prSet/>
      <dgm:spPr/>
      <dgm:t>
        <a:bodyPr/>
        <a:lstStyle/>
        <a:p>
          <a:endParaRPr lang="nl-NL"/>
        </a:p>
      </dgm:t>
    </dgm:pt>
    <dgm:pt modelId="{D2E90815-9541-4524-992C-C344CCC685F8}" type="sibTrans" cxnId="{D15C2D30-F051-47AC-AF17-20E214E3AA91}">
      <dgm:prSet/>
      <dgm:spPr/>
      <dgm:t>
        <a:bodyPr/>
        <a:lstStyle/>
        <a:p>
          <a:endParaRPr lang="nl-NL"/>
        </a:p>
      </dgm:t>
    </dgm:pt>
    <dgm:pt modelId="{62E75D8D-5738-44CA-AFB8-537AB4CF8CBE}">
      <dgm:prSet phldrT="[Tekst]"/>
      <dgm:spPr/>
      <dgm:t>
        <a:bodyPr/>
        <a:lstStyle/>
        <a:p>
          <a:r>
            <a:rPr lang="nl-NL"/>
            <a:t>Overijssel</a:t>
          </a:r>
        </a:p>
      </dgm:t>
    </dgm:pt>
    <dgm:pt modelId="{85E31287-4375-4197-AD5F-932C315CF271}" type="parTrans" cxnId="{E1CF6190-C2EB-4AB2-9BE4-992351416845}">
      <dgm:prSet/>
      <dgm:spPr/>
      <dgm:t>
        <a:bodyPr/>
        <a:lstStyle/>
        <a:p>
          <a:endParaRPr lang="nl-NL"/>
        </a:p>
      </dgm:t>
    </dgm:pt>
    <dgm:pt modelId="{09D6B960-3AB0-4718-9FDC-F8136F742FC4}" type="sibTrans" cxnId="{E1CF6190-C2EB-4AB2-9BE4-992351416845}">
      <dgm:prSet/>
      <dgm:spPr/>
      <dgm:t>
        <a:bodyPr/>
        <a:lstStyle/>
        <a:p>
          <a:endParaRPr lang="nl-NL"/>
        </a:p>
      </dgm:t>
    </dgm:pt>
    <dgm:pt modelId="{37FA9EDF-67BB-431B-946F-243B8F41D118}">
      <dgm:prSet phldrT="[Tekst]"/>
      <dgm:spPr/>
      <dgm:t>
        <a:bodyPr/>
        <a:lstStyle/>
        <a:p>
          <a:r>
            <a:rPr lang="nl-NL"/>
            <a:t>Flevoland</a:t>
          </a:r>
        </a:p>
      </dgm:t>
    </dgm:pt>
    <dgm:pt modelId="{10A2F8C0-C77B-4816-94BF-E22351E863F8}" type="parTrans" cxnId="{22F48E05-31C1-48D0-B231-87100F34AE08}">
      <dgm:prSet/>
      <dgm:spPr/>
      <dgm:t>
        <a:bodyPr/>
        <a:lstStyle/>
        <a:p>
          <a:endParaRPr lang="nl-NL"/>
        </a:p>
      </dgm:t>
    </dgm:pt>
    <dgm:pt modelId="{B7F79785-EC47-4248-90D9-1A85519A9F4F}" type="sibTrans" cxnId="{22F48E05-31C1-48D0-B231-87100F34AE08}">
      <dgm:prSet/>
      <dgm:spPr/>
      <dgm:t>
        <a:bodyPr/>
        <a:lstStyle/>
        <a:p>
          <a:endParaRPr lang="nl-NL"/>
        </a:p>
      </dgm:t>
    </dgm:pt>
    <dgm:pt modelId="{85E14B5F-CC57-42FF-8FD4-7BA76F38F2C7}" type="pres">
      <dgm:prSet presAssocID="{9941426B-CE43-4F58-800D-5C1C11941586}" presName="cycle" presStyleCnt="0">
        <dgm:presLayoutVars>
          <dgm:chMax val="1"/>
          <dgm:dir/>
          <dgm:animLvl val="ctr"/>
          <dgm:resizeHandles val="exact"/>
        </dgm:presLayoutVars>
      </dgm:prSet>
      <dgm:spPr/>
    </dgm:pt>
    <dgm:pt modelId="{E2BC0D16-E3C7-4C5C-8738-E956EB4746C4}" type="pres">
      <dgm:prSet presAssocID="{3027CBBC-AB08-4F4C-894B-AB926CFAE068}" presName="centerShape" presStyleLbl="node0" presStyleIdx="0" presStyleCnt="1"/>
      <dgm:spPr/>
    </dgm:pt>
    <dgm:pt modelId="{8ADF6B7B-B243-460B-A830-CADB3AE3C4C2}" type="pres">
      <dgm:prSet presAssocID="{7FDAD304-31D1-4927-996F-209160E6C981}" presName="parTrans" presStyleLbl="bgSibTrans2D1" presStyleIdx="0" presStyleCnt="12"/>
      <dgm:spPr/>
    </dgm:pt>
    <dgm:pt modelId="{16A204C3-694F-4E1D-B0D8-6486E4E43CDB}" type="pres">
      <dgm:prSet presAssocID="{F8B66AC1-EBEC-49FC-8E64-D6FB393DBAED}" presName="node" presStyleLbl="node1" presStyleIdx="0" presStyleCnt="12">
        <dgm:presLayoutVars>
          <dgm:bulletEnabled val="1"/>
        </dgm:presLayoutVars>
      </dgm:prSet>
      <dgm:spPr/>
    </dgm:pt>
    <dgm:pt modelId="{22733996-C427-4071-A9F3-6720B81D7F91}" type="pres">
      <dgm:prSet presAssocID="{78ED8F49-48A2-469C-9F07-918183197E6F}" presName="parTrans" presStyleLbl="bgSibTrans2D1" presStyleIdx="1" presStyleCnt="12"/>
      <dgm:spPr/>
    </dgm:pt>
    <dgm:pt modelId="{C24A8552-A793-44CE-8B36-375E558CA700}" type="pres">
      <dgm:prSet presAssocID="{A6ED2821-EF9E-439A-8D5D-6D98EB5DE108}" presName="node" presStyleLbl="node1" presStyleIdx="1" presStyleCnt="12">
        <dgm:presLayoutVars>
          <dgm:bulletEnabled val="1"/>
        </dgm:presLayoutVars>
      </dgm:prSet>
      <dgm:spPr/>
    </dgm:pt>
    <dgm:pt modelId="{E829C7C3-5F50-4442-8578-EA3704C3B3DA}" type="pres">
      <dgm:prSet presAssocID="{B7F2D5F1-AB6C-4F79-98B7-6A83DEB22869}" presName="parTrans" presStyleLbl="bgSibTrans2D1" presStyleIdx="2" presStyleCnt="12"/>
      <dgm:spPr/>
    </dgm:pt>
    <dgm:pt modelId="{8D70B1D3-BFBF-4C28-A067-DD860C5181B3}" type="pres">
      <dgm:prSet presAssocID="{C8D67952-281D-4AEB-B9E2-D58C53A6AE5E}" presName="node" presStyleLbl="node1" presStyleIdx="2" presStyleCnt="12">
        <dgm:presLayoutVars>
          <dgm:bulletEnabled val="1"/>
        </dgm:presLayoutVars>
      </dgm:prSet>
      <dgm:spPr/>
    </dgm:pt>
    <dgm:pt modelId="{61B33956-E116-456D-B497-B1ECC8756A45}" type="pres">
      <dgm:prSet presAssocID="{AB1EDDED-8514-48B6-8AD5-A3DF9924C929}" presName="parTrans" presStyleLbl="bgSibTrans2D1" presStyleIdx="3" presStyleCnt="12"/>
      <dgm:spPr/>
    </dgm:pt>
    <dgm:pt modelId="{FE531751-9BED-46FB-BC7B-97FCC90BC4F3}" type="pres">
      <dgm:prSet presAssocID="{92783763-0395-4F70-8E1E-5C2E37122020}" presName="node" presStyleLbl="node1" presStyleIdx="3" presStyleCnt="12">
        <dgm:presLayoutVars>
          <dgm:bulletEnabled val="1"/>
        </dgm:presLayoutVars>
      </dgm:prSet>
      <dgm:spPr/>
    </dgm:pt>
    <dgm:pt modelId="{8F7AA3F8-2734-4F64-A84D-F7B89C5A95AE}" type="pres">
      <dgm:prSet presAssocID="{85CF6214-4640-4B01-A405-2A1E79632512}" presName="parTrans" presStyleLbl="bgSibTrans2D1" presStyleIdx="4" presStyleCnt="12"/>
      <dgm:spPr/>
    </dgm:pt>
    <dgm:pt modelId="{22C395C8-5AF0-4E5C-B8FF-42784A4D26C1}" type="pres">
      <dgm:prSet presAssocID="{698E0C4F-8867-4DD4-8E08-C1B938AB65A4}" presName="node" presStyleLbl="node1" presStyleIdx="4" presStyleCnt="12">
        <dgm:presLayoutVars>
          <dgm:bulletEnabled val="1"/>
        </dgm:presLayoutVars>
      </dgm:prSet>
      <dgm:spPr/>
    </dgm:pt>
    <dgm:pt modelId="{BC37C5E2-2717-45D7-93F9-114F7DF6170A}" type="pres">
      <dgm:prSet presAssocID="{1743DAC4-A7FA-4C2F-8585-69280721084B}" presName="parTrans" presStyleLbl="bgSibTrans2D1" presStyleIdx="5" presStyleCnt="12"/>
      <dgm:spPr/>
    </dgm:pt>
    <dgm:pt modelId="{492C151C-ABAE-4D13-AD2D-777D03963516}" type="pres">
      <dgm:prSet presAssocID="{B21B89AA-F929-4E9D-BCE7-C4D0755F20C8}" presName="node" presStyleLbl="node1" presStyleIdx="5" presStyleCnt="12">
        <dgm:presLayoutVars>
          <dgm:bulletEnabled val="1"/>
        </dgm:presLayoutVars>
      </dgm:prSet>
      <dgm:spPr/>
    </dgm:pt>
    <dgm:pt modelId="{0B77EE4D-AF08-4159-BF45-C01EAD711DEB}" type="pres">
      <dgm:prSet presAssocID="{570BEDCE-6ACD-4688-A61A-3BC787ECA7C6}" presName="parTrans" presStyleLbl="bgSibTrans2D1" presStyleIdx="6" presStyleCnt="12"/>
      <dgm:spPr/>
    </dgm:pt>
    <dgm:pt modelId="{B7A56D00-F354-4E94-874B-C001DB516DBA}" type="pres">
      <dgm:prSet presAssocID="{CAAB3124-954B-4917-B917-DB3511287F6E}" presName="node" presStyleLbl="node1" presStyleIdx="6" presStyleCnt="12">
        <dgm:presLayoutVars>
          <dgm:bulletEnabled val="1"/>
        </dgm:presLayoutVars>
      </dgm:prSet>
      <dgm:spPr/>
    </dgm:pt>
    <dgm:pt modelId="{5F50ED6B-DF2A-45AD-BA23-5DDD622EE9AD}" type="pres">
      <dgm:prSet presAssocID="{002F7866-A216-4997-B856-97A30FBD85FD}" presName="parTrans" presStyleLbl="bgSibTrans2D1" presStyleIdx="7" presStyleCnt="12"/>
      <dgm:spPr/>
    </dgm:pt>
    <dgm:pt modelId="{C1EBEDB4-93BF-495C-9AAD-B8F9F2E1D64E}" type="pres">
      <dgm:prSet presAssocID="{5BCE0B89-A0A0-452E-BD5A-127674D51D50}" presName="node" presStyleLbl="node1" presStyleIdx="7" presStyleCnt="12">
        <dgm:presLayoutVars>
          <dgm:bulletEnabled val="1"/>
        </dgm:presLayoutVars>
      </dgm:prSet>
      <dgm:spPr/>
    </dgm:pt>
    <dgm:pt modelId="{C20425D8-B89E-42DC-90A2-AD99D3C50E9A}" type="pres">
      <dgm:prSet presAssocID="{D68930D0-716B-4DDD-ABED-26A1A96D2C47}" presName="parTrans" presStyleLbl="bgSibTrans2D1" presStyleIdx="8" presStyleCnt="12"/>
      <dgm:spPr/>
    </dgm:pt>
    <dgm:pt modelId="{C3A15FD5-9042-4AE0-AFC3-D4C12DD067C8}" type="pres">
      <dgm:prSet presAssocID="{89218C13-2CE5-40B5-AB8E-809914D195DA}" presName="node" presStyleLbl="node1" presStyleIdx="8" presStyleCnt="12">
        <dgm:presLayoutVars>
          <dgm:bulletEnabled val="1"/>
        </dgm:presLayoutVars>
      </dgm:prSet>
      <dgm:spPr/>
    </dgm:pt>
    <dgm:pt modelId="{26F4A80D-D27C-4295-8657-3A3FDFD0387E}" type="pres">
      <dgm:prSet presAssocID="{F0F97F9C-00E4-48FC-B654-0260C5261646}" presName="parTrans" presStyleLbl="bgSibTrans2D1" presStyleIdx="9" presStyleCnt="12"/>
      <dgm:spPr/>
    </dgm:pt>
    <dgm:pt modelId="{64624740-42C5-43C9-9CF1-6F50113B2D59}" type="pres">
      <dgm:prSet presAssocID="{0435D2C4-641C-4043-9E78-1E2AA6B023FD}" presName="node" presStyleLbl="node1" presStyleIdx="9" presStyleCnt="12">
        <dgm:presLayoutVars>
          <dgm:bulletEnabled val="1"/>
        </dgm:presLayoutVars>
      </dgm:prSet>
      <dgm:spPr/>
    </dgm:pt>
    <dgm:pt modelId="{BAB24F75-A0A1-48A1-B190-F81BD73D3224}" type="pres">
      <dgm:prSet presAssocID="{85E31287-4375-4197-AD5F-932C315CF271}" presName="parTrans" presStyleLbl="bgSibTrans2D1" presStyleIdx="10" presStyleCnt="12"/>
      <dgm:spPr/>
    </dgm:pt>
    <dgm:pt modelId="{4419E743-BA36-4F4F-A524-994BD5D03147}" type="pres">
      <dgm:prSet presAssocID="{62E75D8D-5738-44CA-AFB8-537AB4CF8CBE}" presName="node" presStyleLbl="node1" presStyleIdx="10" presStyleCnt="12">
        <dgm:presLayoutVars>
          <dgm:bulletEnabled val="1"/>
        </dgm:presLayoutVars>
      </dgm:prSet>
      <dgm:spPr/>
    </dgm:pt>
    <dgm:pt modelId="{CEBE49BA-F721-4248-A47D-CCA9BDDC7EC5}" type="pres">
      <dgm:prSet presAssocID="{10A2F8C0-C77B-4816-94BF-E22351E863F8}" presName="parTrans" presStyleLbl="bgSibTrans2D1" presStyleIdx="11" presStyleCnt="12"/>
      <dgm:spPr/>
    </dgm:pt>
    <dgm:pt modelId="{D7B9CB0D-4141-40DC-BC66-2D12FB0BC665}" type="pres">
      <dgm:prSet presAssocID="{37FA9EDF-67BB-431B-946F-243B8F41D118}" presName="node" presStyleLbl="node1" presStyleIdx="11" presStyleCnt="12">
        <dgm:presLayoutVars>
          <dgm:bulletEnabled val="1"/>
        </dgm:presLayoutVars>
      </dgm:prSet>
      <dgm:spPr/>
    </dgm:pt>
  </dgm:ptLst>
  <dgm:cxnLst>
    <dgm:cxn modelId="{5B066604-3F16-4A4E-BCA0-42024C6E8FF0}" type="presOf" srcId="{10A2F8C0-C77B-4816-94BF-E22351E863F8}" destId="{CEBE49BA-F721-4248-A47D-CCA9BDDC7EC5}" srcOrd="0" destOrd="0" presId="urn:microsoft.com/office/officeart/2005/8/layout/radial4"/>
    <dgm:cxn modelId="{22F48E05-31C1-48D0-B231-87100F34AE08}" srcId="{3027CBBC-AB08-4F4C-894B-AB926CFAE068}" destId="{37FA9EDF-67BB-431B-946F-243B8F41D118}" srcOrd="11" destOrd="0" parTransId="{10A2F8C0-C77B-4816-94BF-E22351E863F8}" sibTransId="{B7F79785-EC47-4248-90D9-1A85519A9F4F}"/>
    <dgm:cxn modelId="{A39A5A0B-814B-4A23-8C1E-B7E1C1B8F818}" type="presOf" srcId="{D68930D0-716B-4DDD-ABED-26A1A96D2C47}" destId="{C20425D8-B89E-42DC-90A2-AD99D3C50E9A}" srcOrd="0" destOrd="0" presId="urn:microsoft.com/office/officeart/2005/8/layout/radial4"/>
    <dgm:cxn modelId="{58692410-843E-42B0-ACC0-A4617AB8620F}" srcId="{3027CBBC-AB08-4F4C-894B-AB926CFAE068}" destId="{89218C13-2CE5-40B5-AB8E-809914D195DA}" srcOrd="8" destOrd="0" parTransId="{D68930D0-716B-4DDD-ABED-26A1A96D2C47}" sibTransId="{702C5FB2-E962-423F-B625-E076B2715C09}"/>
    <dgm:cxn modelId="{03EA5211-D964-4D59-B926-51E70598B756}" type="presOf" srcId="{A6ED2821-EF9E-439A-8D5D-6D98EB5DE108}" destId="{C24A8552-A793-44CE-8B36-375E558CA700}" srcOrd="0" destOrd="0" presId="urn:microsoft.com/office/officeart/2005/8/layout/radial4"/>
    <dgm:cxn modelId="{51EEB917-E285-4036-8220-352D730A9C7A}" type="presOf" srcId="{B21B89AA-F929-4E9D-BCE7-C4D0755F20C8}" destId="{492C151C-ABAE-4D13-AD2D-777D03963516}" srcOrd="0" destOrd="0" presId="urn:microsoft.com/office/officeart/2005/8/layout/radial4"/>
    <dgm:cxn modelId="{1E621A1C-EEAE-4104-96BA-370597917998}" type="presOf" srcId="{570BEDCE-6ACD-4688-A61A-3BC787ECA7C6}" destId="{0B77EE4D-AF08-4159-BF45-C01EAD711DEB}" srcOrd="0" destOrd="0" presId="urn:microsoft.com/office/officeart/2005/8/layout/radial4"/>
    <dgm:cxn modelId="{E9EDA91F-CBED-4B56-B584-5C9438C0CF31}" type="presOf" srcId="{F8B66AC1-EBEC-49FC-8E64-D6FB393DBAED}" destId="{16A204C3-694F-4E1D-B0D8-6486E4E43CDB}" srcOrd="0" destOrd="0" presId="urn:microsoft.com/office/officeart/2005/8/layout/radial4"/>
    <dgm:cxn modelId="{B891D32B-00E3-4DD2-B6C4-20C86E048BFB}" type="presOf" srcId="{0435D2C4-641C-4043-9E78-1E2AA6B023FD}" destId="{64624740-42C5-43C9-9CF1-6F50113B2D59}" srcOrd="0" destOrd="0" presId="urn:microsoft.com/office/officeart/2005/8/layout/radial4"/>
    <dgm:cxn modelId="{E3BB692C-E92A-469C-B7F4-3E4C20918250}" srcId="{3027CBBC-AB08-4F4C-894B-AB926CFAE068}" destId="{698E0C4F-8867-4DD4-8E08-C1B938AB65A4}" srcOrd="4" destOrd="0" parTransId="{85CF6214-4640-4B01-A405-2A1E79632512}" sibTransId="{377DD29C-A7C4-4DEA-9D22-D9DD383EA78B}"/>
    <dgm:cxn modelId="{D885E72C-983F-4FA8-81F9-9E923CC3CD3B}" type="presOf" srcId="{F0F97F9C-00E4-48FC-B654-0260C5261646}" destId="{26F4A80D-D27C-4295-8657-3A3FDFD0387E}" srcOrd="0" destOrd="0" presId="urn:microsoft.com/office/officeart/2005/8/layout/radial4"/>
    <dgm:cxn modelId="{D15C2D30-F051-47AC-AF17-20E214E3AA91}" srcId="{3027CBBC-AB08-4F4C-894B-AB926CFAE068}" destId="{5BCE0B89-A0A0-452E-BD5A-127674D51D50}" srcOrd="7" destOrd="0" parTransId="{002F7866-A216-4997-B856-97A30FBD85FD}" sibTransId="{D2E90815-9541-4524-992C-C344CCC685F8}"/>
    <dgm:cxn modelId="{97F90D60-3F0F-4758-9066-5571BCA5A5A9}" type="presOf" srcId="{9941426B-CE43-4F58-800D-5C1C11941586}" destId="{85E14B5F-CC57-42FF-8FD4-7BA76F38F2C7}" srcOrd="0" destOrd="0" presId="urn:microsoft.com/office/officeart/2005/8/layout/radial4"/>
    <dgm:cxn modelId="{49608C69-E233-4398-8E8B-D250B00CDF60}" type="presOf" srcId="{CAAB3124-954B-4917-B917-DB3511287F6E}" destId="{B7A56D00-F354-4E94-874B-C001DB516DBA}" srcOrd="0" destOrd="0" presId="urn:microsoft.com/office/officeart/2005/8/layout/radial4"/>
    <dgm:cxn modelId="{3EBCD072-6ABE-4B27-A570-FFC07425BD03}" type="presOf" srcId="{89218C13-2CE5-40B5-AB8E-809914D195DA}" destId="{C3A15FD5-9042-4AE0-AFC3-D4C12DD067C8}" srcOrd="0" destOrd="0" presId="urn:microsoft.com/office/officeart/2005/8/layout/radial4"/>
    <dgm:cxn modelId="{47215553-042D-46F2-A2A6-3E3864100B44}" type="presOf" srcId="{85CF6214-4640-4B01-A405-2A1E79632512}" destId="{8F7AA3F8-2734-4F64-A84D-F7B89C5A95AE}" srcOrd="0" destOrd="0" presId="urn:microsoft.com/office/officeart/2005/8/layout/radial4"/>
    <dgm:cxn modelId="{8C51CC7E-7B1F-4097-B615-19E1F0FAF5C7}" type="presOf" srcId="{85E31287-4375-4197-AD5F-932C315CF271}" destId="{BAB24F75-A0A1-48A1-B190-F81BD73D3224}" srcOrd="0" destOrd="0" presId="urn:microsoft.com/office/officeart/2005/8/layout/radial4"/>
    <dgm:cxn modelId="{2328B387-5C84-4E4A-B190-F158277BFD17}" srcId="{9941426B-CE43-4F58-800D-5C1C11941586}" destId="{3027CBBC-AB08-4F4C-894B-AB926CFAE068}" srcOrd="0" destOrd="0" parTransId="{6775C784-0D9F-4B80-A9D6-71DC76B6C05A}" sibTransId="{BE4ADB47-3CF7-4CAC-8CE0-0D4C854EC438}"/>
    <dgm:cxn modelId="{AC553B8F-28D9-4A37-9D2B-4D52D9755BB6}" type="presOf" srcId="{AB1EDDED-8514-48B6-8AD5-A3DF9924C929}" destId="{61B33956-E116-456D-B497-B1ECC8756A45}" srcOrd="0" destOrd="0" presId="urn:microsoft.com/office/officeart/2005/8/layout/radial4"/>
    <dgm:cxn modelId="{E1CF6190-C2EB-4AB2-9BE4-992351416845}" srcId="{3027CBBC-AB08-4F4C-894B-AB926CFAE068}" destId="{62E75D8D-5738-44CA-AFB8-537AB4CF8CBE}" srcOrd="10" destOrd="0" parTransId="{85E31287-4375-4197-AD5F-932C315CF271}" sibTransId="{09D6B960-3AB0-4718-9FDC-F8136F742FC4}"/>
    <dgm:cxn modelId="{EBD1439A-26D4-448F-A8A5-B87E07CF319C}" type="presOf" srcId="{3027CBBC-AB08-4F4C-894B-AB926CFAE068}" destId="{E2BC0D16-E3C7-4C5C-8738-E956EB4746C4}" srcOrd="0" destOrd="0" presId="urn:microsoft.com/office/officeart/2005/8/layout/radial4"/>
    <dgm:cxn modelId="{6506FF9D-E778-4CFE-9ECA-9E6476E1A96D}" srcId="{3027CBBC-AB08-4F4C-894B-AB926CFAE068}" destId="{0435D2C4-641C-4043-9E78-1E2AA6B023FD}" srcOrd="9" destOrd="0" parTransId="{F0F97F9C-00E4-48FC-B654-0260C5261646}" sibTransId="{E0EE3454-CCB6-4D5F-9A68-5F2B1108A68D}"/>
    <dgm:cxn modelId="{1AB6AC9E-FA0D-40A9-9D34-1F3D7F227BAC}" srcId="{3027CBBC-AB08-4F4C-894B-AB926CFAE068}" destId="{A6ED2821-EF9E-439A-8D5D-6D98EB5DE108}" srcOrd="1" destOrd="0" parTransId="{78ED8F49-48A2-469C-9F07-918183197E6F}" sibTransId="{6FB2184F-5A91-4068-8139-610852B59C0E}"/>
    <dgm:cxn modelId="{7C6A87A2-AF01-43A4-B177-848F89B3FB49}" type="presOf" srcId="{B7F2D5F1-AB6C-4F79-98B7-6A83DEB22869}" destId="{E829C7C3-5F50-4442-8578-EA3704C3B3DA}" srcOrd="0" destOrd="0" presId="urn:microsoft.com/office/officeart/2005/8/layout/radial4"/>
    <dgm:cxn modelId="{826FD8A7-E70F-43C5-B3F1-9B7585B4A1BF}" srcId="{3027CBBC-AB08-4F4C-894B-AB926CFAE068}" destId="{CAAB3124-954B-4917-B917-DB3511287F6E}" srcOrd="6" destOrd="0" parTransId="{570BEDCE-6ACD-4688-A61A-3BC787ECA7C6}" sibTransId="{A5D33CC3-67A6-4345-9AF1-7E20E59803CD}"/>
    <dgm:cxn modelId="{18CA56AC-8BB4-4E2C-A674-36211A198A2E}" type="presOf" srcId="{002F7866-A216-4997-B856-97A30FBD85FD}" destId="{5F50ED6B-DF2A-45AD-BA23-5DDD622EE9AD}" srcOrd="0" destOrd="0" presId="urn:microsoft.com/office/officeart/2005/8/layout/radial4"/>
    <dgm:cxn modelId="{A61A1BAE-A57D-4E17-BDCB-AB3D8F1587D6}" type="presOf" srcId="{698E0C4F-8867-4DD4-8E08-C1B938AB65A4}" destId="{22C395C8-5AF0-4E5C-B8FF-42784A4D26C1}" srcOrd="0" destOrd="0" presId="urn:microsoft.com/office/officeart/2005/8/layout/radial4"/>
    <dgm:cxn modelId="{4D877BB9-41E9-4B37-B8D1-44EC0FA444A2}" srcId="{3027CBBC-AB08-4F4C-894B-AB926CFAE068}" destId="{F8B66AC1-EBEC-49FC-8E64-D6FB393DBAED}" srcOrd="0" destOrd="0" parTransId="{7FDAD304-31D1-4927-996F-209160E6C981}" sibTransId="{449DB41E-378B-4863-98D8-085AE10961EB}"/>
    <dgm:cxn modelId="{C257EABF-3E2A-483A-AD9E-0C6ABCC03CE9}" type="presOf" srcId="{C8D67952-281D-4AEB-B9E2-D58C53A6AE5E}" destId="{8D70B1D3-BFBF-4C28-A067-DD860C5181B3}" srcOrd="0" destOrd="0" presId="urn:microsoft.com/office/officeart/2005/8/layout/radial4"/>
    <dgm:cxn modelId="{71DE7AC3-2F67-4C8C-B437-4C01E6DF5A4A}" srcId="{3027CBBC-AB08-4F4C-894B-AB926CFAE068}" destId="{B21B89AA-F929-4E9D-BCE7-C4D0755F20C8}" srcOrd="5" destOrd="0" parTransId="{1743DAC4-A7FA-4C2F-8585-69280721084B}" sibTransId="{A3F4FD33-1AF9-4C22-99DC-A7F70892722F}"/>
    <dgm:cxn modelId="{4D8B40C4-1C17-486C-9ADF-B63A86E59F28}" type="presOf" srcId="{37FA9EDF-67BB-431B-946F-243B8F41D118}" destId="{D7B9CB0D-4141-40DC-BC66-2D12FB0BC665}" srcOrd="0" destOrd="0" presId="urn:microsoft.com/office/officeart/2005/8/layout/radial4"/>
    <dgm:cxn modelId="{B0799DC5-E166-43F1-A66C-04D8C29B240B}" srcId="{3027CBBC-AB08-4F4C-894B-AB926CFAE068}" destId="{92783763-0395-4F70-8E1E-5C2E37122020}" srcOrd="3" destOrd="0" parTransId="{AB1EDDED-8514-48B6-8AD5-A3DF9924C929}" sibTransId="{AD7E9A34-ABC1-473C-8895-56AEB61A8DD4}"/>
    <dgm:cxn modelId="{C53D04CE-5376-4A71-A557-012B4B82DFCC}" type="presOf" srcId="{1743DAC4-A7FA-4C2F-8585-69280721084B}" destId="{BC37C5E2-2717-45D7-93F9-114F7DF6170A}" srcOrd="0" destOrd="0" presId="urn:microsoft.com/office/officeart/2005/8/layout/radial4"/>
    <dgm:cxn modelId="{7B82AFDD-3342-453F-A98D-6ABF5F24C682}" type="presOf" srcId="{78ED8F49-48A2-469C-9F07-918183197E6F}" destId="{22733996-C427-4071-A9F3-6720B81D7F91}" srcOrd="0" destOrd="0" presId="urn:microsoft.com/office/officeart/2005/8/layout/radial4"/>
    <dgm:cxn modelId="{6EC4DEDE-879F-45D4-B4EB-0CD8EA89B08B}" type="presOf" srcId="{5BCE0B89-A0A0-452E-BD5A-127674D51D50}" destId="{C1EBEDB4-93BF-495C-9AAD-B8F9F2E1D64E}" srcOrd="0" destOrd="0" presId="urn:microsoft.com/office/officeart/2005/8/layout/radial4"/>
    <dgm:cxn modelId="{C6D63AE5-41F6-4B46-AE55-45FDECA5350E}" type="presOf" srcId="{92783763-0395-4F70-8E1E-5C2E37122020}" destId="{FE531751-9BED-46FB-BC7B-97FCC90BC4F3}" srcOrd="0" destOrd="0" presId="urn:microsoft.com/office/officeart/2005/8/layout/radial4"/>
    <dgm:cxn modelId="{8857F2E6-EFE4-40CE-9DD5-BDC9E789112D}" srcId="{3027CBBC-AB08-4F4C-894B-AB926CFAE068}" destId="{C8D67952-281D-4AEB-B9E2-D58C53A6AE5E}" srcOrd="2" destOrd="0" parTransId="{B7F2D5F1-AB6C-4F79-98B7-6A83DEB22869}" sibTransId="{1E94CDEF-8E3C-4A4C-8AB3-4836A85C607B}"/>
    <dgm:cxn modelId="{B2604DF0-3C8C-4530-8AF1-14739384D76A}" type="presOf" srcId="{62E75D8D-5738-44CA-AFB8-537AB4CF8CBE}" destId="{4419E743-BA36-4F4F-A524-994BD5D03147}" srcOrd="0" destOrd="0" presId="urn:microsoft.com/office/officeart/2005/8/layout/radial4"/>
    <dgm:cxn modelId="{7CA41FFB-4877-4364-B35E-FAA066101639}" type="presOf" srcId="{7FDAD304-31D1-4927-996F-209160E6C981}" destId="{8ADF6B7B-B243-460B-A830-CADB3AE3C4C2}" srcOrd="0" destOrd="0" presId="urn:microsoft.com/office/officeart/2005/8/layout/radial4"/>
    <dgm:cxn modelId="{743B4877-55B1-466B-8195-54B91E3392BE}" type="presParOf" srcId="{85E14B5F-CC57-42FF-8FD4-7BA76F38F2C7}" destId="{E2BC0D16-E3C7-4C5C-8738-E956EB4746C4}" srcOrd="0" destOrd="0" presId="urn:microsoft.com/office/officeart/2005/8/layout/radial4"/>
    <dgm:cxn modelId="{E651A325-7464-4E9A-BC2C-A2CF9F44F16A}" type="presParOf" srcId="{85E14B5F-CC57-42FF-8FD4-7BA76F38F2C7}" destId="{8ADF6B7B-B243-460B-A830-CADB3AE3C4C2}" srcOrd="1" destOrd="0" presId="urn:microsoft.com/office/officeart/2005/8/layout/radial4"/>
    <dgm:cxn modelId="{584BCBD7-CB49-47E5-A791-EFAE03B19272}" type="presParOf" srcId="{85E14B5F-CC57-42FF-8FD4-7BA76F38F2C7}" destId="{16A204C3-694F-4E1D-B0D8-6486E4E43CDB}" srcOrd="2" destOrd="0" presId="urn:microsoft.com/office/officeart/2005/8/layout/radial4"/>
    <dgm:cxn modelId="{1FC62CB5-9246-4AFA-9A43-411DD57F4AC1}" type="presParOf" srcId="{85E14B5F-CC57-42FF-8FD4-7BA76F38F2C7}" destId="{22733996-C427-4071-A9F3-6720B81D7F91}" srcOrd="3" destOrd="0" presId="urn:microsoft.com/office/officeart/2005/8/layout/radial4"/>
    <dgm:cxn modelId="{CA6FF225-3964-4D9F-8188-F398DE7DE125}" type="presParOf" srcId="{85E14B5F-CC57-42FF-8FD4-7BA76F38F2C7}" destId="{C24A8552-A793-44CE-8B36-375E558CA700}" srcOrd="4" destOrd="0" presId="urn:microsoft.com/office/officeart/2005/8/layout/radial4"/>
    <dgm:cxn modelId="{BB21CAE0-9AE4-4F8F-A163-8B349069C542}" type="presParOf" srcId="{85E14B5F-CC57-42FF-8FD4-7BA76F38F2C7}" destId="{E829C7C3-5F50-4442-8578-EA3704C3B3DA}" srcOrd="5" destOrd="0" presId="urn:microsoft.com/office/officeart/2005/8/layout/radial4"/>
    <dgm:cxn modelId="{B1F033E0-1B43-4EA8-BA5C-54EEA2DC0330}" type="presParOf" srcId="{85E14B5F-CC57-42FF-8FD4-7BA76F38F2C7}" destId="{8D70B1D3-BFBF-4C28-A067-DD860C5181B3}" srcOrd="6" destOrd="0" presId="urn:microsoft.com/office/officeart/2005/8/layout/radial4"/>
    <dgm:cxn modelId="{051ADC85-0224-478E-AC4C-B4AD45916D92}" type="presParOf" srcId="{85E14B5F-CC57-42FF-8FD4-7BA76F38F2C7}" destId="{61B33956-E116-456D-B497-B1ECC8756A45}" srcOrd="7" destOrd="0" presId="urn:microsoft.com/office/officeart/2005/8/layout/radial4"/>
    <dgm:cxn modelId="{9D013D0D-5F65-4053-B5A1-56144DA35237}" type="presParOf" srcId="{85E14B5F-CC57-42FF-8FD4-7BA76F38F2C7}" destId="{FE531751-9BED-46FB-BC7B-97FCC90BC4F3}" srcOrd="8" destOrd="0" presId="urn:microsoft.com/office/officeart/2005/8/layout/radial4"/>
    <dgm:cxn modelId="{2A984F29-236F-4447-8823-CCE82C0519A9}" type="presParOf" srcId="{85E14B5F-CC57-42FF-8FD4-7BA76F38F2C7}" destId="{8F7AA3F8-2734-4F64-A84D-F7B89C5A95AE}" srcOrd="9" destOrd="0" presId="urn:microsoft.com/office/officeart/2005/8/layout/radial4"/>
    <dgm:cxn modelId="{DB08447B-604E-48F7-8F80-C6073B7D80A1}" type="presParOf" srcId="{85E14B5F-CC57-42FF-8FD4-7BA76F38F2C7}" destId="{22C395C8-5AF0-4E5C-B8FF-42784A4D26C1}" srcOrd="10" destOrd="0" presId="urn:microsoft.com/office/officeart/2005/8/layout/radial4"/>
    <dgm:cxn modelId="{C333D3F9-204B-4F55-A295-DAF30F05B83A}" type="presParOf" srcId="{85E14B5F-CC57-42FF-8FD4-7BA76F38F2C7}" destId="{BC37C5E2-2717-45D7-93F9-114F7DF6170A}" srcOrd="11" destOrd="0" presId="urn:microsoft.com/office/officeart/2005/8/layout/radial4"/>
    <dgm:cxn modelId="{D08816DE-DA06-4E60-B5A5-FB19A7EAC575}" type="presParOf" srcId="{85E14B5F-CC57-42FF-8FD4-7BA76F38F2C7}" destId="{492C151C-ABAE-4D13-AD2D-777D03963516}" srcOrd="12" destOrd="0" presId="urn:microsoft.com/office/officeart/2005/8/layout/radial4"/>
    <dgm:cxn modelId="{60E4B284-7119-428F-B970-FA077A2E1D49}" type="presParOf" srcId="{85E14B5F-CC57-42FF-8FD4-7BA76F38F2C7}" destId="{0B77EE4D-AF08-4159-BF45-C01EAD711DEB}" srcOrd="13" destOrd="0" presId="urn:microsoft.com/office/officeart/2005/8/layout/radial4"/>
    <dgm:cxn modelId="{9C2A62F2-0C05-4F30-BF1A-BE743A3C7730}" type="presParOf" srcId="{85E14B5F-CC57-42FF-8FD4-7BA76F38F2C7}" destId="{B7A56D00-F354-4E94-874B-C001DB516DBA}" srcOrd="14" destOrd="0" presId="urn:microsoft.com/office/officeart/2005/8/layout/radial4"/>
    <dgm:cxn modelId="{89317094-473C-4FB4-87BD-8FBF3CD41DC4}" type="presParOf" srcId="{85E14B5F-CC57-42FF-8FD4-7BA76F38F2C7}" destId="{5F50ED6B-DF2A-45AD-BA23-5DDD622EE9AD}" srcOrd="15" destOrd="0" presId="urn:microsoft.com/office/officeart/2005/8/layout/radial4"/>
    <dgm:cxn modelId="{37C2E36D-302F-4D01-A297-3CC4CE23EFD6}" type="presParOf" srcId="{85E14B5F-CC57-42FF-8FD4-7BA76F38F2C7}" destId="{C1EBEDB4-93BF-495C-9AAD-B8F9F2E1D64E}" srcOrd="16" destOrd="0" presId="urn:microsoft.com/office/officeart/2005/8/layout/radial4"/>
    <dgm:cxn modelId="{3FE2A520-90DC-4F72-9410-B4B2ADE87E0B}" type="presParOf" srcId="{85E14B5F-CC57-42FF-8FD4-7BA76F38F2C7}" destId="{C20425D8-B89E-42DC-90A2-AD99D3C50E9A}" srcOrd="17" destOrd="0" presId="urn:microsoft.com/office/officeart/2005/8/layout/radial4"/>
    <dgm:cxn modelId="{B75B674D-1DDF-4F83-877E-BD21E11DFF10}" type="presParOf" srcId="{85E14B5F-CC57-42FF-8FD4-7BA76F38F2C7}" destId="{C3A15FD5-9042-4AE0-AFC3-D4C12DD067C8}" srcOrd="18" destOrd="0" presId="urn:microsoft.com/office/officeart/2005/8/layout/radial4"/>
    <dgm:cxn modelId="{E91751F3-D8C7-4C92-B920-3358F8A185D3}" type="presParOf" srcId="{85E14B5F-CC57-42FF-8FD4-7BA76F38F2C7}" destId="{26F4A80D-D27C-4295-8657-3A3FDFD0387E}" srcOrd="19" destOrd="0" presId="urn:microsoft.com/office/officeart/2005/8/layout/radial4"/>
    <dgm:cxn modelId="{F2E32824-D527-404B-A1B1-EC7CC011C8E9}" type="presParOf" srcId="{85E14B5F-CC57-42FF-8FD4-7BA76F38F2C7}" destId="{64624740-42C5-43C9-9CF1-6F50113B2D59}" srcOrd="20" destOrd="0" presId="urn:microsoft.com/office/officeart/2005/8/layout/radial4"/>
    <dgm:cxn modelId="{C29A5431-183E-44E4-BF7F-36D3CAA17B8A}" type="presParOf" srcId="{85E14B5F-CC57-42FF-8FD4-7BA76F38F2C7}" destId="{BAB24F75-A0A1-48A1-B190-F81BD73D3224}" srcOrd="21" destOrd="0" presId="urn:microsoft.com/office/officeart/2005/8/layout/radial4"/>
    <dgm:cxn modelId="{A71C09EE-809C-4A7E-9ECF-89FD670CF9E6}" type="presParOf" srcId="{85E14B5F-CC57-42FF-8FD4-7BA76F38F2C7}" destId="{4419E743-BA36-4F4F-A524-994BD5D03147}" srcOrd="22" destOrd="0" presId="urn:microsoft.com/office/officeart/2005/8/layout/radial4"/>
    <dgm:cxn modelId="{64243E87-3C71-49F3-A445-45B98E5EC05B}" type="presParOf" srcId="{85E14B5F-CC57-42FF-8FD4-7BA76F38F2C7}" destId="{CEBE49BA-F721-4248-A47D-CCA9BDDC7EC5}" srcOrd="23" destOrd="0" presId="urn:microsoft.com/office/officeart/2005/8/layout/radial4"/>
    <dgm:cxn modelId="{709B8A4B-939E-4A51-91E8-C4FFC5848B8C}" type="presParOf" srcId="{85E14B5F-CC57-42FF-8FD4-7BA76F38F2C7}" destId="{D7B9CB0D-4141-40DC-BC66-2D12FB0BC665}" srcOrd="2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0D16-E3C7-4C5C-8738-E956EB4746C4}">
      <dsp:nvSpPr>
        <dsp:cNvPr id="0" name=""/>
        <dsp:cNvSpPr/>
      </dsp:nvSpPr>
      <dsp:spPr>
        <a:xfrm>
          <a:off x="3537602" y="3370592"/>
          <a:ext cx="1154394" cy="1154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a:t>12 provincies</a:t>
          </a:r>
        </a:p>
      </dsp:txBody>
      <dsp:txXfrm>
        <a:off x="3706659" y="3539649"/>
        <a:ext cx="816280" cy="816280"/>
      </dsp:txXfrm>
    </dsp:sp>
    <dsp:sp modelId="{8ADF6B7B-B243-460B-A830-CADB3AE3C4C2}">
      <dsp:nvSpPr>
        <dsp:cNvPr id="0" name=""/>
        <dsp:cNvSpPr/>
      </dsp:nvSpPr>
      <dsp:spPr>
        <a:xfrm rot="10800000">
          <a:off x="453955" y="3783288"/>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A204C3-694F-4E1D-B0D8-6486E4E43CDB}">
      <dsp:nvSpPr>
        <dsp:cNvPr id="0" name=""/>
        <dsp:cNvSpPr/>
      </dsp:nvSpPr>
      <dsp:spPr>
        <a:xfrm>
          <a:off x="49917" y="3624558"/>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Noord-Holland</a:t>
          </a:r>
        </a:p>
      </dsp:txBody>
      <dsp:txXfrm>
        <a:off x="68851" y="3643492"/>
        <a:ext cx="770207" cy="608592"/>
      </dsp:txXfrm>
    </dsp:sp>
    <dsp:sp modelId="{22733996-C427-4071-A9F3-6720B81D7F91}">
      <dsp:nvSpPr>
        <dsp:cNvPr id="0" name=""/>
        <dsp:cNvSpPr/>
      </dsp:nvSpPr>
      <dsp:spPr>
        <a:xfrm rot="11781818">
          <a:off x="543225" y="3162400"/>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A8552-A793-44CE-8B36-375E558CA700}">
      <dsp:nvSpPr>
        <dsp:cNvPr id="0" name=""/>
        <dsp:cNvSpPr/>
      </dsp:nvSpPr>
      <dsp:spPr>
        <a:xfrm>
          <a:off x="198207" y="2593179"/>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Zuid-Holland</a:t>
          </a:r>
        </a:p>
      </dsp:txBody>
      <dsp:txXfrm>
        <a:off x="217141" y="2612113"/>
        <a:ext cx="770207" cy="608592"/>
      </dsp:txXfrm>
    </dsp:sp>
    <dsp:sp modelId="{E829C7C3-5F50-4442-8578-EA3704C3B3DA}">
      <dsp:nvSpPr>
        <dsp:cNvPr id="0" name=""/>
        <dsp:cNvSpPr/>
      </dsp:nvSpPr>
      <dsp:spPr>
        <a:xfrm rot="12763636">
          <a:off x="803804" y="2591812"/>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0B1D3-BFBF-4C28-A067-DD860C5181B3}">
      <dsp:nvSpPr>
        <dsp:cNvPr id="0" name=""/>
        <dsp:cNvSpPr/>
      </dsp:nvSpPr>
      <dsp:spPr>
        <a:xfrm>
          <a:off x="631063" y="1645356"/>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Utrecht</a:t>
          </a:r>
        </a:p>
      </dsp:txBody>
      <dsp:txXfrm>
        <a:off x="649997" y="1664290"/>
        <a:ext cx="770207" cy="608592"/>
      </dsp:txXfrm>
    </dsp:sp>
    <dsp:sp modelId="{61B33956-E116-456D-B497-B1ECC8756A45}">
      <dsp:nvSpPr>
        <dsp:cNvPr id="0" name=""/>
        <dsp:cNvSpPr/>
      </dsp:nvSpPr>
      <dsp:spPr>
        <a:xfrm rot="13745455">
          <a:off x="1214580" y="2117751"/>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531751-9BED-46FB-BC7B-97FCC90BC4F3}">
      <dsp:nvSpPr>
        <dsp:cNvPr id="0" name=""/>
        <dsp:cNvSpPr/>
      </dsp:nvSpPr>
      <dsp:spPr>
        <a:xfrm>
          <a:off x="1313418" y="857877"/>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Zeeland</a:t>
          </a:r>
        </a:p>
      </dsp:txBody>
      <dsp:txXfrm>
        <a:off x="1332352" y="876811"/>
        <a:ext cx="770207" cy="608592"/>
      </dsp:txXfrm>
    </dsp:sp>
    <dsp:sp modelId="{8F7AA3F8-2734-4F64-A84D-F7B89C5A95AE}">
      <dsp:nvSpPr>
        <dsp:cNvPr id="0" name=""/>
        <dsp:cNvSpPr/>
      </dsp:nvSpPr>
      <dsp:spPr>
        <a:xfrm rot="14727273">
          <a:off x="1742276" y="1778621"/>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395C8-5AF0-4E5C-B8FF-42784A4D26C1}">
      <dsp:nvSpPr>
        <dsp:cNvPr id="0" name=""/>
        <dsp:cNvSpPr/>
      </dsp:nvSpPr>
      <dsp:spPr>
        <a:xfrm>
          <a:off x="2189992" y="294537"/>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Noord-Brabant</a:t>
          </a:r>
        </a:p>
      </dsp:txBody>
      <dsp:txXfrm>
        <a:off x="2208926" y="313471"/>
        <a:ext cx="770207" cy="608592"/>
      </dsp:txXfrm>
    </dsp:sp>
    <dsp:sp modelId="{BC37C5E2-2717-45D7-93F9-114F7DF6170A}">
      <dsp:nvSpPr>
        <dsp:cNvPr id="0" name=""/>
        <dsp:cNvSpPr/>
      </dsp:nvSpPr>
      <dsp:spPr>
        <a:xfrm rot="15709091">
          <a:off x="2344140" y="1601898"/>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2C151C-ABAE-4D13-AD2D-777D03963516}">
      <dsp:nvSpPr>
        <dsp:cNvPr id="0" name=""/>
        <dsp:cNvSpPr/>
      </dsp:nvSpPr>
      <dsp:spPr>
        <a:xfrm>
          <a:off x="3189769" y="976"/>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Groningen</a:t>
          </a:r>
        </a:p>
      </dsp:txBody>
      <dsp:txXfrm>
        <a:off x="3208703" y="19910"/>
        <a:ext cx="770207" cy="608592"/>
      </dsp:txXfrm>
    </dsp:sp>
    <dsp:sp modelId="{0B77EE4D-AF08-4159-BF45-C01EAD711DEB}">
      <dsp:nvSpPr>
        <dsp:cNvPr id="0" name=""/>
        <dsp:cNvSpPr/>
      </dsp:nvSpPr>
      <dsp:spPr>
        <a:xfrm rot="16690909">
          <a:off x="2971413" y="1601898"/>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A56D00-F354-4E94-874B-C001DB516DBA}">
      <dsp:nvSpPr>
        <dsp:cNvPr id="0" name=""/>
        <dsp:cNvSpPr/>
      </dsp:nvSpPr>
      <dsp:spPr>
        <a:xfrm>
          <a:off x="4231754" y="976"/>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Friesland</a:t>
          </a:r>
        </a:p>
      </dsp:txBody>
      <dsp:txXfrm>
        <a:off x="4250688" y="19910"/>
        <a:ext cx="770207" cy="608592"/>
      </dsp:txXfrm>
    </dsp:sp>
    <dsp:sp modelId="{5F50ED6B-DF2A-45AD-BA23-5DDD622EE9AD}">
      <dsp:nvSpPr>
        <dsp:cNvPr id="0" name=""/>
        <dsp:cNvSpPr/>
      </dsp:nvSpPr>
      <dsp:spPr>
        <a:xfrm rot="17672727">
          <a:off x="3573276" y="1778621"/>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EBEDB4-93BF-495C-9AAD-B8F9F2E1D64E}">
      <dsp:nvSpPr>
        <dsp:cNvPr id="0" name=""/>
        <dsp:cNvSpPr/>
      </dsp:nvSpPr>
      <dsp:spPr>
        <a:xfrm>
          <a:off x="5231531" y="294537"/>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Drenthe</a:t>
          </a:r>
        </a:p>
      </dsp:txBody>
      <dsp:txXfrm>
        <a:off x="5250465" y="313471"/>
        <a:ext cx="770207" cy="608592"/>
      </dsp:txXfrm>
    </dsp:sp>
    <dsp:sp modelId="{C20425D8-B89E-42DC-90A2-AD99D3C50E9A}">
      <dsp:nvSpPr>
        <dsp:cNvPr id="0" name=""/>
        <dsp:cNvSpPr/>
      </dsp:nvSpPr>
      <dsp:spPr>
        <a:xfrm rot="18654545">
          <a:off x="4100972" y="2117751"/>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A15FD5-9042-4AE0-AFC3-D4C12DD067C8}">
      <dsp:nvSpPr>
        <dsp:cNvPr id="0" name=""/>
        <dsp:cNvSpPr/>
      </dsp:nvSpPr>
      <dsp:spPr>
        <a:xfrm>
          <a:off x="6108105" y="857877"/>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Limburg</a:t>
          </a:r>
        </a:p>
      </dsp:txBody>
      <dsp:txXfrm>
        <a:off x="6127039" y="876811"/>
        <a:ext cx="770207" cy="608592"/>
      </dsp:txXfrm>
    </dsp:sp>
    <dsp:sp modelId="{26F4A80D-D27C-4295-8657-3A3FDFD0387E}">
      <dsp:nvSpPr>
        <dsp:cNvPr id="0" name=""/>
        <dsp:cNvSpPr/>
      </dsp:nvSpPr>
      <dsp:spPr>
        <a:xfrm rot="19636364">
          <a:off x="4511748" y="2591812"/>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624740-42C5-43C9-9CF1-6F50113B2D59}">
      <dsp:nvSpPr>
        <dsp:cNvPr id="0" name=""/>
        <dsp:cNvSpPr/>
      </dsp:nvSpPr>
      <dsp:spPr>
        <a:xfrm>
          <a:off x="6790460" y="1645356"/>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Gelderland</a:t>
          </a:r>
        </a:p>
      </dsp:txBody>
      <dsp:txXfrm>
        <a:off x="6809394" y="1664290"/>
        <a:ext cx="770207" cy="608592"/>
      </dsp:txXfrm>
    </dsp:sp>
    <dsp:sp modelId="{BAB24F75-A0A1-48A1-B190-F81BD73D3224}">
      <dsp:nvSpPr>
        <dsp:cNvPr id="0" name=""/>
        <dsp:cNvSpPr/>
      </dsp:nvSpPr>
      <dsp:spPr>
        <a:xfrm rot="20618182">
          <a:off x="4772327" y="3162400"/>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9E743-BA36-4F4F-A524-994BD5D03147}">
      <dsp:nvSpPr>
        <dsp:cNvPr id="0" name=""/>
        <dsp:cNvSpPr/>
      </dsp:nvSpPr>
      <dsp:spPr>
        <a:xfrm>
          <a:off x="7223316" y="2593179"/>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Overijssel</a:t>
          </a:r>
        </a:p>
      </dsp:txBody>
      <dsp:txXfrm>
        <a:off x="7242250" y="2612113"/>
        <a:ext cx="770207" cy="608592"/>
      </dsp:txXfrm>
    </dsp:sp>
    <dsp:sp modelId="{CEBE49BA-F721-4248-A47D-CCA9BDDC7EC5}">
      <dsp:nvSpPr>
        <dsp:cNvPr id="0" name=""/>
        <dsp:cNvSpPr/>
      </dsp:nvSpPr>
      <dsp:spPr>
        <a:xfrm>
          <a:off x="4861597" y="3783288"/>
          <a:ext cx="2914046" cy="3290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9CB0D-4141-40DC-BC66-2D12FB0BC665}">
      <dsp:nvSpPr>
        <dsp:cNvPr id="0" name=""/>
        <dsp:cNvSpPr/>
      </dsp:nvSpPr>
      <dsp:spPr>
        <a:xfrm>
          <a:off x="7371606" y="3624558"/>
          <a:ext cx="808075" cy="646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a:t>Flevoland</a:t>
          </a:r>
        </a:p>
      </dsp:txBody>
      <dsp:txXfrm>
        <a:off x="7390540" y="3643492"/>
        <a:ext cx="770207" cy="6085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28F09-A8D8-44E5-9B0C-48907F2D8194}" type="datetimeFigureOut">
              <a:rPr lang="nl-NL" smtClean="0"/>
              <a:t>25-6-2018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E38BC-DB30-45CC-85BC-1B81501D82AF}" type="slidenum">
              <a:rPr lang="nl-NL" smtClean="0"/>
              <a:t>‹nr.›</a:t>
            </a:fld>
            <a:endParaRPr lang="nl-NL"/>
          </a:p>
        </p:txBody>
      </p:sp>
    </p:spTree>
    <p:extLst>
      <p:ext uri="{BB962C8B-B14F-4D97-AF65-F5344CB8AC3E}">
        <p14:creationId xmlns:p14="http://schemas.microsoft.com/office/powerpoint/2010/main" val="132326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1</a:t>
            </a:fld>
            <a:endParaRPr lang="nl-NL"/>
          </a:p>
        </p:txBody>
      </p:sp>
    </p:spTree>
    <p:extLst>
      <p:ext uri="{BB962C8B-B14F-4D97-AF65-F5344CB8AC3E}">
        <p14:creationId xmlns:p14="http://schemas.microsoft.com/office/powerpoint/2010/main" val="168024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21</a:t>
            </a:fld>
            <a:endParaRPr lang="nl-NL"/>
          </a:p>
        </p:txBody>
      </p:sp>
    </p:spTree>
    <p:extLst>
      <p:ext uri="{BB962C8B-B14F-4D97-AF65-F5344CB8AC3E}">
        <p14:creationId xmlns:p14="http://schemas.microsoft.com/office/powerpoint/2010/main" val="356406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2</a:t>
            </a:fld>
            <a:endParaRPr lang="nl-NL"/>
          </a:p>
        </p:txBody>
      </p:sp>
    </p:spTree>
    <p:extLst>
      <p:ext uri="{BB962C8B-B14F-4D97-AF65-F5344CB8AC3E}">
        <p14:creationId xmlns:p14="http://schemas.microsoft.com/office/powerpoint/2010/main" val="13934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3</a:t>
            </a:fld>
            <a:endParaRPr lang="nl-NL"/>
          </a:p>
        </p:txBody>
      </p:sp>
    </p:spTree>
    <p:extLst>
      <p:ext uri="{BB962C8B-B14F-4D97-AF65-F5344CB8AC3E}">
        <p14:creationId xmlns:p14="http://schemas.microsoft.com/office/powerpoint/2010/main" val="134246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4</a:t>
            </a:fld>
            <a:endParaRPr lang="nl-NL"/>
          </a:p>
        </p:txBody>
      </p:sp>
    </p:spTree>
    <p:extLst>
      <p:ext uri="{BB962C8B-B14F-4D97-AF65-F5344CB8AC3E}">
        <p14:creationId xmlns:p14="http://schemas.microsoft.com/office/powerpoint/2010/main" val="270883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7</a:t>
            </a:fld>
            <a:endParaRPr lang="nl-NL"/>
          </a:p>
        </p:txBody>
      </p:sp>
    </p:spTree>
    <p:extLst>
      <p:ext uri="{BB962C8B-B14F-4D97-AF65-F5344CB8AC3E}">
        <p14:creationId xmlns:p14="http://schemas.microsoft.com/office/powerpoint/2010/main" val="93484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11</a:t>
            </a:fld>
            <a:endParaRPr lang="nl-NL"/>
          </a:p>
        </p:txBody>
      </p:sp>
    </p:spTree>
    <p:extLst>
      <p:ext uri="{BB962C8B-B14F-4D97-AF65-F5344CB8AC3E}">
        <p14:creationId xmlns:p14="http://schemas.microsoft.com/office/powerpoint/2010/main" val="20970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12</a:t>
            </a:fld>
            <a:endParaRPr lang="nl-NL"/>
          </a:p>
        </p:txBody>
      </p:sp>
    </p:spTree>
    <p:extLst>
      <p:ext uri="{BB962C8B-B14F-4D97-AF65-F5344CB8AC3E}">
        <p14:creationId xmlns:p14="http://schemas.microsoft.com/office/powerpoint/2010/main" val="423990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14</a:t>
            </a:fld>
            <a:endParaRPr lang="nl-NL"/>
          </a:p>
        </p:txBody>
      </p:sp>
    </p:spTree>
    <p:extLst>
      <p:ext uri="{BB962C8B-B14F-4D97-AF65-F5344CB8AC3E}">
        <p14:creationId xmlns:p14="http://schemas.microsoft.com/office/powerpoint/2010/main" val="296881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3E38BC-DB30-45CC-85BC-1B81501D82AF}" type="slidenum">
              <a:rPr lang="nl-NL" smtClean="0"/>
              <a:t>16</a:t>
            </a:fld>
            <a:endParaRPr lang="nl-NL"/>
          </a:p>
        </p:txBody>
      </p:sp>
    </p:spTree>
    <p:extLst>
      <p:ext uri="{BB962C8B-B14F-4D97-AF65-F5344CB8AC3E}">
        <p14:creationId xmlns:p14="http://schemas.microsoft.com/office/powerpoint/2010/main" val="134246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291276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29279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5998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75897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411531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0F274FA-625D-4590-86F6-3971F168E2C6}" type="datetimeFigureOut">
              <a:rPr lang="nl-NL" smtClean="0"/>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40230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0F274FA-625D-4590-86F6-3971F168E2C6}" type="datetimeFigureOut">
              <a:rPr lang="nl-NL" smtClean="0"/>
              <a:t>25-6-2018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122279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0F274FA-625D-4590-86F6-3971F168E2C6}" type="datetimeFigureOut">
              <a:rPr lang="nl-NL" smtClean="0"/>
              <a:t>25-6-2018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123978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0F274FA-625D-4590-86F6-3971F168E2C6}" type="datetimeFigureOut">
              <a:rPr lang="nl-NL" smtClean="0"/>
              <a:t>25-6-2018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120261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0F274FA-625D-4590-86F6-3971F168E2C6}" type="datetimeFigureOut">
              <a:rPr lang="nl-NL" smtClean="0"/>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178344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0F274FA-625D-4590-86F6-3971F168E2C6}" type="datetimeFigureOut">
              <a:rPr lang="nl-NL" smtClean="0"/>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5C35D2-426E-4391-9B4A-08564A2F9769}" type="slidenum">
              <a:rPr lang="nl-NL" smtClean="0"/>
              <a:t>‹nr.›</a:t>
            </a:fld>
            <a:endParaRPr lang="nl-NL"/>
          </a:p>
        </p:txBody>
      </p:sp>
    </p:spTree>
    <p:extLst>
      <p:ext uri="{BB962C8B-B14F-4D97-AF65-F5344CB8AC3E}">
        <p14:creationId xmlns:p14="http://schemas.microsoft.com/office/powerpoint/2010/main" val="33377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274FA-625D-4590-86F6-3971F168E2C6}" type="datetimeFigureOut">
              <a:rPr lang="nl-NL" smtClean="0"/>
              <a:t>25-6-2018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C35D2-426E-4391-9B4A-08564A2F9769}" type="slidenum">
              <a:rPr lang="nl-NL" smtClean="0"/>
              <a:t>‹nr.›</a:t>
            </a:fld>
            <a:endParaRPr lang="nl-NL"/>
          </a:p>
        </p:txBody>
      </p:sp>
    </p:spTree>
    <p:extLst>
      <p:ext uri="{BB962C8B-B14F-4D97-AF65-F5344CB8AC3E}">
        <p14:creationId xmlns:p14="http://schemas.microsoft.com/office/powerpoint/2010/main" val="36031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rgbClr val="002060"/>
                </a:solidFill>
              </a:rPr>
              <a:t>High Value Datalijst Provincies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822018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63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 er toch al via NDW?</a:t>
            </a:r>
          </a:p>
        </p:txBody>
      </p:sp>
      <p:sp>
        <p:nvSpPr>
          <p:cNvPr id="3" name="Tijdelijke aanduiding voor inhoud 2"/>
          <p:cNvSpPr>
            <a:spLocks noGrp="1"/>
          </p:cNvSpPr>
          <p:nvPr>
            <p:ph idx="1"/>
          </p:nvPr>
        </p:nvSpPr>
        <p:spPr/>
        <p:txBody>
          <a:bodyPr/>
          <a:lstStyle/>
          <a:p>
            <a:pPr marL="0" indent="0">
              <a:buNone/>
            </a:pPr>
            <a:r>
              <a:rPr lang="nl-NL" dirty="0"/>
              <a:t>“Je hebt gelijk, maar via het NDW worden nu alleen de minuut gemiddelden gedeeld, terwijl we de gegevens per voertuig hebben. Dit laatste geeft meer informatie. Daarnaast kunnen we er ook voor kiezen om bijvoorbeeld informatie over de verkeerslichten te delen.</a:t>
            </a:r>
          </a:p>
        </p:txBody>
      </p:sp>
    </p:spTree>
    <p:extLst>
      <p:ext uri="{BB962C8B-B14F-4D97-AF65-F5344CB8AC3E}">
        <p14:creationId xmlns:p14="http://schemas.microsoft.com/office/powerpoint/2010/main" val="418098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a:solidFill>
                  <a:srgbClr val="002060"/>
                </a:solidFill>
              </a:rPr>
              <a:t>Bedrijventerreinen</a:t>
            </a:r>
            <a:br>
              <a:rPr lang="nl-NL" b="1">
                <a:solidFill>
                  <a:srgbClr val="002060"/>
                </a:solidFill>
              </a:rPr>
            </a:br>
            <a:endParaRPr lang="nl-NL" b="1">
              <a:solidFill>
                <a:srgbClr val="002060"/>
              </a:solidFill>
            </a:endParaRPr>
          </a:p>
        </p:txBody>
      </p:sp>
      <p:sp>
        <p:nvSpPr>
          <p:cNvPr id="3" name="Tijdelijke aanduiding voor inhoud 2"/>
          <p:cNvSpPr>
            <a:spLocks noGrp="1"/>
          </p:cNvSpPr>
          <p:nvPr>
            <p:ph idx="1"/>
          </p:nvPr>
        </p:nvSpPr>
        <p:spPr>
          <a:xfrm>
            <a:off x="457200" y="1626704"/>
            <a:ext cx="8229600" cy="4525963"/>
          </a:xfrm>
        </p:spPr>
        <p:txBody>
          <a:bodyPr>
            <a:normAutofit fontScale="92500" lnSpcReduction="20000"/>
          </a:bodyPr>
          <a:lstStyle/>
          <a:p>
            <a:pPr marL="0" indent="0">
              <a:buNone/>
            </a:pPr>
            <a:r>
              <a:rPr lang="nl-NL" dirty="0"/>
              <a:t>Informatie over locatie en beschikbaarheid is van belang voor regionaal beleid van provincies.</a:t>
            </a:r>
          </a:p>
          <a:p>
            <a:pPr marL="0" indent="0">
              <a:buNone/>
            </a:pPr>
            <a:r>
              <a:rPr lang="nl-NL" dirty="0"/>
              <a:t>Geeft inzicht in o.m. beschikbaarheid bedrijfslocaties.</a:t>
            </a:r>
          </a:p>
          <a:p>
            <a:pPr marL="0" indent="0">
              <a:buNone/>
            </a:pPr>
            <a:endParaRPr lang="nl-NL" dirty="0"/>
          </a:p>
          <a:p>
            <a:pPr marL="0" indent="0">
              <a:buNone/>
            </a:pPr>
            <a:r>
              <a:rPr lang="nl-NL" dirty="0"/>
              <a:t>Data: naam bedrijventerrein, oppervlakte, </a:t>
            </a:r>
            <a:r>
              <a:rPr lang="nl-NL" dirty="0" err="1"/>
              <a:t>uitgeefbaar</a:t>
            </a:r>
            <a:r>
              <a:rPr lang="nl-NL" dirty="0"/>
              <a:t> oppervlakte, locatie (X en Y)</a:t>
            </a:r>
          </a:p>
          <a:p>
            <a:endParaRPr lang="nl-NL" dirty="0"/>
          </a:p>
          <a:p>
            <a:pPr marL="0" indent="0">
              <a:buNone/>
            </a:pPr>
            <a:r>
              <a:rPr lang="nl-NL" dirty="0"/>
              <a:t>Er bestaat een website Landelijke informatie bedrijventerreinen (</a:t>
            </a:r>
            <a:r>
              <a:rPr lang="nl-NL"/>
              <a:t>IBIS) </a:t>
            </a:r>
            <a:endParaRPr lang="nl-NL" dirty="0"/>
          </a:p>
          <a:p>
            <a:pPr marL="0" indent="0">
              <a:buNone/>
            </a:pPr>
            <a:endParaRPr lang="nl-NL" dirty="0"/>
          </a:p>
          <a:p>
            <a:endParaRPr lang="nl-NL" dirty="0"/>
          </a:p>
        </p:txBody>
      </p:sp>
      <p:pic>
        <p:nvPicPr>
          <p:cNvPr id="5122" name="Picture 2" descr="C:\Users\nooym\AppData\Local\Microsoft\Windows\Temporary Internet Files\Content.Outlook\N840BF0W\Kanto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88640"/>
            <a:ext cx="842607" cy="136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4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rgbClr val="002060"/>
                </a:solidFill>
              </a:rPr>
              <a:t>Energietransitie</a:t>
            </a:r>
          </a:p>
        </p:txBody>
      </p:sp>
      <p:sp>
        <p:nvSpPr>
          <p:cNvPr id="5" name="Tijdelijke aanduiding voor inhoud 2"/>
          <p:cNvSpPr>
            <a:spLocks noGrp="1"/>
          </p:cNvSpPr>
          <p:nvPr>
            <p:ph idx="1"/>
          </p:nvPr>
        </p:nvSpPr>
        <p:spPr>
          <a:xfrm>
            <a:off x="457200" y="1600200"/>
            <a:ext cx="8229600" cy="4525963"/>
          </a:xfrm>
        </p:spPr>
        <p:txBody>
          <a:bodyPr>
            <a:normAutofit fontScale="92500" lnSpcReduction="10000"/>
          </a:bodyPr>
          <a:lstStyle/>
          <a:p>
            <a:r>
              <a:rPr lang="nl-NL" dirty="0"/>
              <a:t>Provincies stimuleren energiebesparing en het gebruik van schone energiebronnen zoals duurzame warmte, wind, zon en biomassa. </a:t>
            </a:r>
          </a:p>
          <a:p>
            <a:r>
              <a:rPr lang="nl-NL" dirty="0"/>
              <a:t>Provincie heeft vaak regisserende, verbindende rol. Subsidies zijn daarbij een belangrijk instrument.</a:t>
            </a:r>
          </a:p>
          <a:p>
            <a:r>
              <a:rPr lang="nl-NL" dirty="0"/>
              <a:t>Programma’s richten zich op wonen, industrie en landbouw</a:t>
            </a:r>
          </a:p>
          <a:p>
            <a:r>
              <a:rPr lang="nl-NL" dirty="0"/>
              <a:t>Iedere provincie heeft eigen ambities en een eigen aanpak.</a:t>
            </a:r>
          </a:p>
        </p:txBody>
      </p:sp>
      <p:pic>
        <p:nvPicPr>
          <p:cNvPr id="4" name="Picture 2" descr="C:\Users\nooym\AppData\Local\Microsoft\Windows\Temporary Internet Files\Content.Outlook\N840BF0W\Ener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6632"/>
            <a:ext cx="1518834" cy="156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3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Data Energietransitie</a:t>
            </a:r>
          </a:p>
        </p:txBody>
      </p:sp>
      <p:sp>
        <p:nvSpPr>
          <p:cNvPr id="3" name="Tijdelijke aanduiding voor inhoud 2"/>
          <p:cNvSpPr>
            <a:spLocks noGrp="1"/>
          </p:cNvSpPr>
          <p:nvPr>
            <p:ph idx="1"/>
          </p:nvPr>
        </p:nvSpPr>
        <p:spPr/>
        <p:txBody>
          <a:bodyPr>
            <a:normAutofit fontScale="85000" lnSpcReduction="20000"/>
          </a:bodyPr>
          <a:lstStyle/>
          <a:p>
            <a:r>
              <a:rPr lang="nl-NL" dirty="0"/>
              <a:t>Provinciale monitor planning windenergie</a:t>
            </a:r>
          </a:p>
          <a:p>
            <a:pPr lvl="1"/>
            <a:r>
              <a:rPr lang="nl-NL" dirty="0"/>
              <a:t>Prognose van opgewekte windenergie in Kwh, gerealiseerde windenergie in Kwh, namen gemeentes, projectnaam</a:t>
            </a:r>
          </a:p>
          <a:p>
            <a:r>
              <a:rPr lang="nl-NL" dirty="0"/>
              <a:t>Windkaart	</a:t>
            </a:r>
          </a:p>
          <a:p>
            <a:pPr lvl="1"/>
            <a:r>
              <a:rPr lang="nl-NL" dirty="0"/>
              <a:t>Locatie windmolens, gemeenten, initatiefnemer, xy coördinaten, aantal turbines, aantal gerealiseerd, totaal vermogen, status project</a:t>
            </a:r>
          </a:p>
          <a:p>
            <a:r>
              <a:rPr lang="nl-NL" dirty="0"/>
              <a:t>Registratie zonneparken</a:t>
            </a:r>
          </a:p>
          <a:p>
            <a:r>
              <a:rPr lang="nl-NL" dirty="0"/>
              <a:t>Registratie Warmte koude opslag installaties</a:t>
            </a:r>
          </a:p>
          <a:p>
            <a:r>
              <a:rPr lang="nl-NL" dirty="0"/>
              <a:t>Biogas en aardgas vulpunten</a:t>
            </a:r>
          </a:p>
          <a:p>
            <a:r>
              <a:rPr lang="nl-NL" dirty="0"/>
              <a:t>CO2 voetafdruk provinciale organisatie</a:t>
            </a:r>
          </a:p>
        </p:txBody>
      </p:sp>
      <p:pic>
        <p:nvPicPr>
          <p:cNvPr id="5" name="Picture 2" descr="C:\Users\nooym\AppData\Local\Microsoft\Windows\Temporary Internet Files\Content.Outlook\N840BF0W\Energ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18834" cy="156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4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Archeologie</a:t>
            </a:r>
          </a:p>
        </p:txBody>
      </p:sp>
      <p:sp>
        <p:nvSpPr>
          <p:cNvPr id="3" name="Tijdelijke aanduiding voor inhoud 2"/>
          <p:cNvSpPr>
            <a:spLocks noGrp="1"/>
          </p:cNvSpPr>
          <p:nvPr>
            <p:ph idx="1"/>
          </p:nvPr>
        </p:nvSpPr>
        <p:spPr>
          <a:xfrm>
            <a:off x="457200" y="1916832"/>
            <a:ext cx="8229600" cy="4536504"/>
          </a:xfrm>
        </p:spPr>
        <p:txBody>
          <a:bodyPr>
            <a:normAutofit fontScale="70000" lnSpcReduction="20000"/>
          </a:bodyPr>
          <a:lstStyle/>
          <a:p>
            <a:pPr marL="0" indent="0">
              <a:buNone/>
            </a:pPr>
            <a:r>
              <a:rPr lang="nl-NL" dirty="0"/>
              <a:t>Wettelijke plicht om documenten en objecten vast te leggen. </a:t>
            </a:r>
          </a:p>
          <a:p>
            <a:pPr marL="0" indent="0">
              <a:buNone/>
            </a:pPr>
            <a:r>
              <a:rPr lang="nl-NL" dirty="0"/>
              <a:t>Provincies zien er op toe dat archeologische waarden een plek krijgen in de ruimtelijke ordening.</a:t>
            </a:r>
          </a:p>
          <a:p>
            <a:pPr marL="0" indent="0">
              <a:buNone/>
            </a:pPr>
            <a:endParaRPr lang="nl-NL" dirty="0"/>
          </a:p>
          <a:p>
            <a:pPr marL="0" indent="0">
              <a:buNone/>
            </a:pPr>
            <a:endParaRPr lang="nl-NL" dirty="0"/>
          </a:p>
          <a:p>
            <a:pPr marL="0" indent="0">
              <a:buNone/>
            </a:pPr>
            <a:r>
              <a:rPr lang="nl-NL" dirty="0"/>
              <a:t>Digitaal provinciaal archeologisch depot Z-H bevat overzicht van alle archeologische objecten met bijbehorende foto die bij het provinciaal depot in beheer zijn</a:t>
            </a:r>
          </a:p>
          <a:p>
            <a:pPr marL="0" indent="0">
              <a:buNone/>
            </a:pPr>
            <a:endParaRPr lang="nl-NL" dirty="0"/>
          </a:p>
          <a:p>
            <a:pPr marL="0" indent="0">
              <a:buNone/>
            </a:pPr>
            <a:r>
              <a:rPr lang="nl-NL" dirty="0"/>
              <a:t>Data: </a:t>
            </a:r>
          </a:p>
          <a:p>
            <a:pPr marL="0" indent="0">
              <a:buNone/>
            </a:pPr>
            <a:r>
              <a:rPr lang="nl-NL" dirty="0"/>
              <a:t>2D- en 3D-foto’s van voorwerpen</a:t>
            </a:r>
          </a:p>
          <a:p>
            <a:pPr marL="0" indent="0">
              <a:buNone/>
            </a:pPr>
            <a:r>
              <a:rPr lang="nl-NL" dirty="0"/>
              <a:t>Opgravingstekeningen</a:t>
            </a:r>
          </a:p>
          <a:p>
            <a:pPr marL="0" indent="0">
              <a:buNone/>
            </a:pPr>
            <a:r>
              <a:rPr lang="nl-NL" dirty="0"/>
              <a:t>Locatie van vindplaats</a:t>
            </a:r>
          </a:p>
          <a:p>
            <a:pPr marL="0" indent="0">
              <a:buNone/>
            </a:pPr>
            <a:r>
              <a:rPr lang="nl-NL" dirty="0"/>
              <a:t>Archeologische </a:t>
            </a:r>
            <a:r>
              <a:rPr lang="nl-NL" dirty="0" err="1"/>
              <a:t>onderzoeksrapportages</a:t>
            </a:r>
            <a:r>
              <a:rPr lang="nl-NL" dirty="0"/>
              <a:t>.</a:t>
            </a:r>
          </a:p>
          <a:p>
            <a:endParaRPr lang="nl-NL" dirty="0"/>
          </a:p>
          <a:p>
            <a:pPr marL="0" indent="0">
              <a:buNone/>
            </a:pPr>
            <a:endParaRPr lang="nl-NL" dirty="0"/>
          </a:p>
          <a:p>
            <a:endParaRPr lang="nl-NL" dirty="0"/>
          </a:p>
        </p:txBody>
      </p:sp>
      <p:pic>
        <p:nvPicPr>
          <p:cNvPr id="4098" name="Picture 2" descr="C:\Users\nooym\AppData\Local\Microsoft\Windows\Temporary Internet Files\Content.Outlook\N840BF0W\Graaf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10" y="188640"/>
            <a:ext cx="195057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31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852936"/>
            <a:ext cx="8229600" cy="1143000"/>
          </a:xfrm>
        </p:spPr>
        <p:txBody>
          <a:bodyPr>
            <a:noAutofit/>
          </a:bodyPr>
          <a:lstStyle/>
          <a:p>
            <a:r>
              <a:rPr lang="nl-NL" sz="13800" dirty="0">
                <a:latin typeface="Futura Condensed"/>
                <a:cs typeface="Futura Condensed"/>
              </a:rPr>
              <a:t>NU JULLIE</a:t>
            </a:r>
          </a:p>
        </p:txBody>
      </p:sp>
    </p:spTree>
    <p:extLst>
      <p:ext uri="{BB962C8B-B14F-4D97-AF65-F5344CB8AC3E}">
        <p14:creationId xmlns:p14="http://schemas.microsoft.com/office/powerpoint/2010/main" val="376894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normAutofit fontScale="90000"/>
          </a:bodyPr>
          <a:lstStyle/>
          <a:p>
            <a:r>
              <a:rPr lang="nl-NL" b="1" dirty="0">
                <a:solidFill>
                  <a:srgbClr val="002060"/>
                </a:solidFill>
              </a:rPr>
              <a:t>Welk thema spreekt jou vanuit hergebruikperspectief het meeste aan en waarom?</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4499228"/>
              </p:ext>
            </p:extLst>
          </p:nvPr>
        </p:nvGraphicFramePr>
        <p:xfrm>
          <a:off x="2473424" y="2268216"/>
          <a:ext cx="4114800" cy="4185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523140">
                <a:tc>
                  <a:txBody>
                    <a:bodyPr/>
                    <a:lstStyle/>
                    <a:p>
                      <a:endParaRPr lang="nl-NL" sz="2800" dirty="0"/>
                    </a:p>
                  </a:txBody>
                  <a:tcPr/>
                </a:tc>
                <a:extLst>
                  <a:ext uri="{0D108BD9-81ED-4DB2-BD59-A6C34878D82A}">
                    <a16:rowId xmlns:a16="http://schemas.microsoft.com/office/drawing/2014/main" val="10000"/>
                  </a:ext>
                </a:extLst>
              </a:tr>
              <a:tr h="523140">
                <a:tc>
                  <a:txBody>
                    <a:bodyPr/>
                    <a:lstStyle/>
                    <a:p>
                      <a:pPr algn="l"/>
                      <a:r>
                        <a:rPr lang="nl-NL" sz="2800"/>
                        <a:t>Subsidies</a:t>
                      </a:r>
                    </a:p>
                  </a:txBody>
                  <a:tcPr/>
                </a:tc>
                <a:extLst>
                  <a:ext uri="{0D108BD9-81ED-4DB2-BD59-A6C34878D82A}">
                    <a16:rowId xmlns:a16="http://schemas.microsoft.com/office/drawing/2014/main" val="10001"/>
                  </a:ext>
                </a:extLst>
              </a:tr>
              <a:tr h="523140">
                <a:tc>
                  <a:txBody>
                    <a:bodyPr/>
                    <a:lstStyle/>
                    <a:p>
                      <a:r>
                        <a:rPr lang="nl-NL" sz="2800"/>
                        <a:t>Vergunningen</a:t>
                      </a:r>
                    </a:p>
                  </a:txBody>
                  <a:tcPr/>
                </a:tc>
                <a:extLst>
                  <a:ext uri="{0D108BD9-81ED-4DB2-BD59-A6C34878D82A}">
                    <a16:rowId xmlns:a16="http://schemas.microsoft.com/office/drawing/2014/main" val="10002"/>
                  </a:ext>
                </a:extLst>
              </a:tr>
              <a:tr h="523140">
                <a:tc>
                  <a:txBody>
                    <a:bodyPr/>
                    <a:lstStyle/>
                    <a:p>
                      <a:r>
                        <a:rPr lang="nl-NL" sz="2800"/>
                        <a:t>Energietransitie</a:t>
                      </a:r>
                    </a:p>
                  </a:txBody>
                  <a:tcPr/>
                </a:tc>
                <a:extLst>
                  <a:ext uri="{0D108BD9-81ED-4DB2-BD59-A6C34878D82A}">
                    <a16:rowId xmlns:a16="http://schemas.microsoft.com/office/drawing/2014/main" val="10003"/>
                  </a:ext>
                </a:extLst>
              </a:tr>
              <a:tr h="523140">
                <a:tc>
                  <a:txBody>
                    <a:bodyPr/>
                    <a:lstStyle/>
                    <a:p>
                      <a:r>
                        <a:rPr lang="nl-NL" sz="2800"/>
                        <a:t>Bruggen</a:t>
                      </a:r>
                      <a:r>
                        <a:rPr lang="nl-NL" sz="2800" baseline="0"/>
                        <a:t> en sluizen</a:t>
                      </a:r>
                      <a:endParaRPr lang="nl-NL" sz="2800"/>
                    </a:p>
                  </a:txBody>
                  <a:tcPr/>
                </a:tc>
                <a:extLst>
                  <a:ext uri="{0D108BD9-81ED-4DB2-BD59-A6C34878D82A}">
                    <a16:rowId xmlns:a16="http://schemas.microsoft.com/office/drawing/2014/main" val="10004"/>
                  </a:ext>
                </a:extLst>
              </a:tr>
              <a:tr h="523140">
                <a:tc>
                  <a:txBody>
                    <a:bodyPr/>
                    <a:lstStyle/>
                    <a:p>
                      <a:r>
                        <a:rPr lang="nl-NL" sz="2800"/>
                        <a:t>Verkeersstromen</a:t>
                      </a:r>
                    </a:p>
                  </a:txBody>
                  <a:tcPr/>
                </a:tc>
                <a:extLst>
                  <a:ext uri="{0D108BD9-81ED-4DB2-BD59-A6C34878D82A}">
                    <a16:rowId xmlns:a16="http://schemas.microsoft.com/office/drawing/2014/main" val="10005"/>
                  </a:ext>
                </a:extLst>
              </a:tr>
              <a:tr h="523140">
                <a:tc>
                  <a:txBody>
                    <a:bodyPr/>
                    <a:lstStyle/>
                    <a:p>
                      <a:r>
                        <a:rPr lang="nl-NL" sz="2800"/>
                        <a:t>Bedrijventerreinen</a:t>
                      </a:r>
                    </a:p>
                  </a:txBody>
                  <a:tcPr/>
                </a:tc>
                <a:extLst>
                  <a:ext uri="{0D108BD9-81ED-4DB2-BD59-A6C34878D82A}">
                    <a16:rowId xmlns:a16="http://schemas.microsoft.com/office/drawing/2014/main" val="10006"/>
                  </a:ext>
                </a:extLst>
              </a:tr>
              <a:tr h="523140">
                <a:tc>
                  <a:txBody>
                    <a:bodyPr/>
                    <a:lstStyle/>
                    <a:p>
                      <a:r>
                        <a:rPr lang="nl-NL" sz="2800" dirty="0"/>
                        <a:t>Archeologie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7287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afbeelding 2017-02-22 om 22.3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Afbeelding 1" descr="Schermafbeelding 2018-06-22 om 08.46.03.png"/>
          <p:cNvPicPr>
            <a:picLocks noChangeAspect="1"/>
          </p:cNvPicPr>
          <p:nvPr/>
        </p:nvPicPr>
        <p:blipFill>
          <a:blip r:embed="rId3">
            <a:alphaModFix amt="95000"/>
            <a:extLst>
              <a:ext uri="{28A0092B-C50C-407E-A947-70E740481C1C}">
                <a14:useLocalDpi xmlns:a14="http://schemas.microsoft.com/office/drawing/2010/main" val="0"/>
              </a:ext>
            </a:extLst>
          </a:blip>
          <a:stretch>
            <a:fillRect/>
          </a:stretch>
        </p:blipFill>
        <p:spPr>
          <a:xfrm>
            <a:off x="323528" y="260648"/>
            <a:ext cx="8468956" cy="6367636"/>
          </a:xfrm>
          <a:prstGeom prst="rect">
            <a:avLst/>
          </a:prstGeom>
        </p:spPr>
      </p:pic>
    </p:spTree>
    <p:extLst>
      <p:ext uri="{BB962C8B-B14F-4D97-AF65-F5344CB8AC3E}">
        <p14:creationId xmlns:p14="http://schemas.microsoft.com/office/powerpoint/2010/main" val="376240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chermafbeelding 2017-02-22 om 23.1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5" name="Afbeelding 4" descr="A3 HVDL.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323" y="186850"/>
            <a:ext cx="4582933" cy="6482510"/>
          </a:xfrm>
          <a:prstGeom prst="rect">
            <a:avLst/>
          </a:prstGeom>
          <a:ln w="25400">
            <a:solidFill>
              <a:schemeClr val="bg2">
                <a:lumMod val="90000"/>
              </a:schemeClr>
            </a:solidFill>
          </a:ln>
        </p:spPr>
      </p:pic>
    </p:spTree>
    <p:extLst>
      <p:ext uri="{BB962C8B-B14F-4D97-AF65-F5344CB8AC3E}">
        <p14:creationId xmlns:p14="http://schemas.microsoft.com/office/powerpoint/2010/main" val="75928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JOUW-SPEEVELD-N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73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332656"/>
            <a:ext cx="8229600" cy="5793507"/>
          </a:xfrm>
        </p:spPr>
        <p:txBody>
          <a:bodyPr>
            <a:normAutofit fontScale="92500" lnSpcReduction="20000"/>
          </a:bodyPr>
          <a:lstStyle/>
          <a:p>
            <a:pPr marL="0" indent="0" algn="ctr">
              <a:buNone/>
            </a:pPr>
            <a:r>
              <a:rPr lang="nl-NL" b="1" dirty="0">
                <a:solidFill>
                  <a:srgbClr val="002060"/>
                </a:solidFill>
              </a:rPr>
              <a:t>Waarom een HVDL: </a:t>
            </a:r>
          </a:p>
          <a:p>
            <a:pPr marL="0" indent="0" algn="ctr">
              <a:buNone/>
            </a:pPr>
            <a:r>
              <a:rPr lang="nl-NL" dirty="0">
                <a:solidFill>
                  <a:srgbClr val="002060"/>
                </a:solidFill>
              </a:rPr>
              <a:t>Provinciale datasets op zo’n manier ontsluiten, dat maximale herbruikbaarheid mogelijk is.</a:t>
            </a:r>
          </a:p>
          <a:p>
            <a:pPr marL="0" indent="0">
              <a:buNone/>
            </a:pPr>
            <a:endParaRPr lang="nl-NL" dirty="0"/>
          </a:p>
          <a:p>
            <a:pPr marL="0" indent="0">
              <a:buNone/>
            </a:pPr>
            <a:r>
              <a:rPr lang="nl-NL" dirty="0"/>
              <a:t>Vereiste (&amp; natuurlijk uitdaging) hierbij: </a:t>
            </a:r>
          </a:p>
          <a:p>
            <a:pPr marL="0" indent="0">
              <a:buNone/>
            </a:pPr>
            <a:r>
              <a:rPr lang="nl-NL" dirty="0"/>
              <a:t>provincies ontsluiten dezelfde informatie op dezelfde manier</a:t>
            </a:r>
          </a:p>
          <a:p>
            <a:pPr marL="0" indent="0">
              <a:buNone/>
            </a:pPr>
            <a:endParaRPr lang="nl-NL" dirty="0"/>
          </a:p>
          <a:p>
            <a:pPr marL="0" indent="0">
              <a:buNone/>
            </a:pPr>
            <a:r>
              <a:rPr lang="nl-NL" dirty="0"/>
              <a:t>1</a:t>
            </a:r>
            <a:r>
              <a:rPr lang="nl-NL" baseline="30000" dirty="0"/>
              <a:t>e</a:t>
            </a:r>
            <a:r>
              <a:rPr lang="nl-NL" dirty="0"/>
              <a:t> stap: beginnen met 5 datasets</a:t>
            </a:r>
          </a:p>
          <a:p>
            <a:pPr marL="0" indent="0">
              <a:buNone/>
            </a:pPr>
            <a:r>
              <a:rPr lang="nl-NL" dirty="0"/>
              <a:t>Welke datasets zijn dat?</a:t>
            </a:r>
          </a:p>
          <a:p>
            <a:pPr marL="0" indent="0">
              <a:buNone/>
            </a:pPr>
            <a:r>
              <a:rPr lang="nl-NL" sz="2800" dirty="0"/>
              <a:t>-&gt; Provincies hebben op basis van vraag naar data en beschikbaarheid een lijst met thema’s opgesteld</a:t>
            </a:r>
          </a:p>
          <a:p>
            <a:pPr marL="0" indent="0">
              <a:buNone/>
            </a:pPr>
            <a:r>
              <a:rPr lang="nl-NL" sz="2800" dirty="0"/>
              <a:t>-&gt; Vandaag feedback verzamelen op deze lijst</a:t>
            </a:r>
          </a:p>
        </p:txBody>
      </p:sp>
    </p:spTree>
    <p:extLst>
      <p:ext uri="{BB962C8B-B14F-4D97-AF65-F5344CB8AC3E}">
        <p14:creationId xmlns:p14="http://schemas.microsoft.com/office/powerpoint/2010/main" val="124269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hvdlo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656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hvdlo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kstvak 11"/>
          <p:cNvSpPr txBox="1"/>
          <p:nvPr/>
        </p:nvSpPr>
        <p:spPr>
          <a:xfrm>
            <a:off x="3660448" y="2978949"/>
            <a:ext cx="1847656" cy="954107"/>
          </a:xfrm>
          <a:prstGeom prst="rect">
            <a:avLst/>
          </a:prstGeom>
          <a:noFill/>
        </p:spPr>
        <p:txBody>
          <a:bodyPr wrap="none" rtlCol="0">
            <a:spAutoFit/>
          </a:bodyPr>
          <a:lstStyle/>
          <a:p>
            <a:pPr algn="ctr"/>
            <a:r>
              <a:rPr lang="nl-NL" sz="2800" dirty="0">
                <a:solidFill>
                  <a:srgbClr val="FF0000"/>
                </a:solidFill>
              </a:rPr>
              <a:t>Bruggen en </a:t>
            </a:r>
          </a:p>
          <a:p>
            <a:pPr algn="ctr"/>
            <a:r>
              <a:rPr lang="nl-NL" sz="2800" dirty="0">
                <a:solidFill>
                  <a:srgbClr val="FF0000"/>
                </a:solidFill>
              </a:rPr>
              <a:t>sluizen</a:t>
            </a:r>
          </a:p>
        </p:txBody>
      </p:sp>
      <p:sp>
        <p:nvSpPr>
          <p:cNvPr id="4" name="Tekstvak 3"/>
          <p:cNvSpPr txBox="1"/>
          <p:nvPr/>
        </p:nvSpPr>
        <p:spPr>
          <a:xfrm rot="20085165">
            <a:off x="5375561" y="969738"/>
            <a:ext cx="3344980" cy="1938992"/>
          </a:xfrm>
          <a:prstGeom prst="rect">
            <a:avLst/>
          </a:prstGeom>
          <a:noFill/>
        </p:spPr>
        <p:txBody>
          <a:bodyPr wrap="square" rtlCol="0">
            <a:spAutoFit/>
          </a:bodyPr>
          <a:lstStyle/>
          <a:p>
            <a:r>
              <a:rPr lang="nl-NL" sz="2400" dirty="0">
                <a:solidFill>
                  <a:srgbClr val="FF0000"/>
                </a:solidFill>
              </a:rPr>
              <a:t>Direct op de hoogte bij stremming Elburgerbrug. Duur, context en voortgang. Beïnvloedt handelen.  </a:t>
            </a:r>
          </a:p>
        </p:txBody>
      </p:sp>
      <p:sp>
        <p:nvSpPr>
          <p:cNvPr id="5" name="Tekstvak 4"/>
          <p:cNvSpPr txBox="1"/>
          <p:nvPr/>
        </p:nvSpPr>
        <p:spPr>
          <a:xfrm rot="1106538">
            <a:off x="5412650" y="4404157"/>
            <a:ext cx="3287612" cy="1938992"/>
          </a:xfrm>
          <a:prstGeom prst="rect">
            <a:avLst/>
          </a:prstGeom>
          <a:noFill/>
        </p:spPr>
        <p:txBody>
          <a:bodyPr wrap="square" rtlCol="0">
            <a:spAutoFit/>
          </a:bodyPr>
          <a:lstStyle/>
          <a:p>
            <a:r>
              <a:rPr lang="nl-NL" sz="2400" dirty="0">
                <a:solidFill>
                  <a:srgbClr val="FF0000"/>
                </a:solidFill>
              </a:rPr>
              <a:t>De meldingen en updates van de Officier Van Dienst en Twitterberichten van de afdeling communicatie.</a:t>
            </a:r>
          </a:p>
        </p:txBody>
      </p:sp>
      <p:sp>
        <p:nvSpPr>
          <p:cNvPr id="6" name="Tekstvak 5"/>
          <p:cNvSpPr txBox="1"/>
          <p:nvPr/>
        </p:nvSpPr>
        <p:spPr>
          <a:xfrm rot="20742932">
            <a:off x="486167" y="4938928"/>
            <a:ext cx="3287612" cy="830997"/>
          </a:xfrm>
          <a:prstGeom prst="rect">
            <a:avLst/>
          </a:prstGeom>
          <a:noFill/>
        </p:spPr>
        <p:txBody>
          <a:bodyPr wrap="square" rtlCol="0">
            <a:spAutoFit/>
          </a:bodyPr>
          <a:lstStyle/>
          <a:p>
            <a:r>
              <a:rPr lang="nl-NL" sz="2400" dirty="0">
                <a:solidFill>
                  <a:srgbClr val="FF0000"/>
                </a:solidFill>
              </a:rPr>
              <a:t>SMS of Whatsapp per brug en sluis</a:t>
            </a:r>
          </a:p>
        </p:txBody>
      </p:sp>
      <p:sp>
        <p:nvSpPr>
          <p:cNvPr id="7" name="Tekstvak 6"/>
          <p:cNvSpPr txBox="1"/>
          <p:nvPr/>
        </p:nvSpPr>
        <p:spPr>
          <a:xfrm rot="1265767">
            <a:off x="530468" y="1441895"/>
            <a:ext cx="3287612" cy="1200328"/>
          </a:xfrm>
          <a:prstGeom prst="rect">
            <a:avLst/>
          </a:prstGeom>
          <a:noFill/>
        </p:spPr>
        <p:txBody>
          <a:bodyPr wrap="square" rtlCol="0">
            <a:spAutoFit/>
          </a:bodyPr>
          <a:lstStyle/>
          <a:p>
            <a:r>
              <a:rPr lang="nl-NL" sz="2400" dirty="0">
                <a:solidFill>
                  <a:srgbClr val="FF0000"/>
                </a:solidFill>
              </a:rPr>
              <a:t>Boeren en bedrijven die de Elburgerbrug intensief gebruiken.</a:t>
            </a:r>
          </a:p>
        </p:txBody>
      </p:sp>
    </p:spTree>
    <p:extLst>
      <p:ext uri="{BB962C8B-B14F-4D97-AF65-F5344CB8AC3E}">
        <p14:creationId xmlns:p14="http://schemas.microsoft.com/office/powerpoint/2010/main" val="3329320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G_0719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906000" cy="6885384"/>
          </a:xfrm>
          <a:prstGeom prst="rect">
            <a:avLst/>
          </a:prstGeom>
        </p:spPr>
      </p:pic>
      <p:sp>
        <p:nvSpPr>
          <p:cNvPr id="2" name="Titel 1"/>
          <p:cNvSpPr>
            <a:spLocks noGrp="1"/>
          </p:cNvSpPr>
          <p:nvPr>
            <p:ph type="title"/>
          </p:nvPr>
        </p:nvSpPr>
        <p:spPr/>
        <p:txBody>
          <a:bodyPr/>
          <a:lstStyle/>
          <a:p>
            <a:r>
              <a:rPr lang="nl-NL" b="1" dirty="0">
                <a:solidFill>
                  <a:schemeClr val="bg1"/>
                </a:solidFill>
              </a:rPr>
              <a:t>Vervolg</a:t>
            </a:r>
          </a:p>
        </p:txBody>
      </p:sp>
      <p:sp>
        <p:nvSpPr>
          <p:cNvPr id="3" name="Tijdelijke aanduiding voor inhoud 2"/>
          <p:cNvSpPr>
            <a:spLocks noGrp="1"/>
          </p:cNvSpPr>
          <p:nvPr>
            <p:ph idx="1"/>
          </p:nvPr>
        </p:nvSpPr>
        <p:spPr>
          <a:solidFill>
            <a:schemeClr val="bg1">
              <a:alpha val="90000"/>
            </a:schemeClr>
          </a:solidFill>
        </p:spPr>
        <p:txBody>
          <a:bodyPr/>
          <a:lstStyle/>
          <a:p>
            <a:r>
              <a:rPr lang="nl-NL" dirty="0"/>
              <a:t>Verwerken van jullie feedback</a:t>
            </a:r>
          </a:p>
          <a:p>
            <a:r>
              <a:rPr lang="nl-NL" dirty="0"/>
              <a:t>Volgende week bepalen we de ‘definitieve’ top 5 thema’s (er vallen er dus nog twee af)</a:t>
            </a:r>
          </a:p>
          <a:p>
            <a:r>
              <a:rPr lang="nl-NL" dirty="0"/>
              <a:t>Dan aan de slag met het kiezen van de datasets die we met meerdere provincies gaan analyseren, inrichten en publiceren</a:t>
            </a:r>
          </a:p>
        </p:txBody>
      </p:sp>
    </p:spTree>
    <p:extLst>
      <p:ext uri="{BB962C8B-B14F-4D97-AF65-F5344CB8AC3E}">
        <p14:creationId xmlns:p14="http://schemas.microsoft.com/office/powerpoint/2010/main" val="3787430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G_1101.JPG"/>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kstvak 4"/>
          <p:cNvSpPr txBox="1"/>
          <p:nvPr/>
        </p:nvSpPr>
        <p:spPr>
          <a:xfrm rot="16200000">
            <a:off x="4844174" y="2302554"/>
            <a:ext cx="6875862" cy="2215991"/>
          </a:xfrm>
          <a:prstGeom prst="rect">
            <a:avLst/>
          </a:prstGeom>
          <a:noFill/>
        </p:spPr>
        <p:txBody>
          <a:bodyPr wrap="none" rtlCol="0">
            <a:spAutoFit/>
          </a:bodyPr>
          <a:lstStyle/>
          <a:p>
            <a:r>
              <a:rPr lang="nl-NL" sz="13800" dirty="0">
                <a:solidFill>
                  <a:schemeClr val="bg1"/>
                </a:solidFill>
                <a:latin typeface="Stenberg ITC"/>
                <a:cs typeface="Stenberg ITC"/>
              </a:rPr>
              <a:t>BEDANKT</a:t>
            </a:r>
          </a:p>
        </p:txBody>
      </p:sp>
    </p:spTree>
    <p:extLst>
      <p:ext uri="{BB962C8B-B14F-4D97-AF65-F5344CB8AC3E}">
        <p14:creationId xmlns:p14="http://schemas.microsoft.com/office/powerpoint/2010/main" val="357281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2060"/>
                </a:solidFill>
              </a:rPr>
              <a:t>Voorlopige lijst met thema’s </a:t>
            </a:r>
            <a:br>
              <a:rPr lang="nl-NL" b="1" dirty="0">
                <a:solidFill>
                  <a:srgbClr val="002060"/>
                </a:solidFill>
              </a:rPr>
            </a:br>
            <a:r>
              <a:rPr lang="nl-NL" b="1" dirty="0">
                <a:solidFill>
                  <a:srgbClr val="002060"/>
                </a:solidFill>
              </a:rPr>
              <a:t>(in willekeurige volgorde!)</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183809636"/>
              </p:ext>
            </p:extLst>
          </p:nvPr>
        </p:nvGraphicFramePr>
        <p:xfrm>
          <a:off x="2267744" y="1628800"/>
          <a:ext cx="4114800" cy="4185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523140">
                <a:tc>
                  <a:txBody>
                    <a:bodyPr/>
                    <a:lstStyle/>
                    <a:p>
                      <a:endParaRPr lang="nl-NL" sz="2800" dirty="0"/>
                    </a:p>
                  </a:txBody>
                  <a:tcPr/>
                </a:tc>
                <a:extLst>
                  <a:ext uri="{0D108BD9-81ED-4DB2-BD59-A6C34878D82A}">
                    <a16:rowId xmlns:a16="http://schemas.microsoft.com/office/drawing/2014/main" val="10000"/>
                  </a:ext>
                </a:extLst>
              </a:tr>
              <a:tr h="523140">
                <a:tc>
                  <a:txBody>
                    <a:bodyPr/>
                    <a:lstStyle/>
                    <a:p>
                      <a:pPr algn="l"/>
                      <a:r>
                        <a:rPr lang="nl-NL" sz="2800"/>
                        <a:t>Subsidies</a:t>
                      </a:r>
                    </a:p>
                  </a:txBody>
                  <a:tcPr/>
                </a:tc>
                <a:extLst>
                  <a:ext uri="{0D108BD9-81ED-4DB2-BD59-A6C34878D82A}">
                    <a16:rowId xmlns:a16="http://schemas.microsoft.com/office/drawing/2014/main" val="10001"/>
                  </a:ext>
                </a:extLst>
              </a:tr>
              <a:tr h="523140">
                <a:tc>
                  <a:txBody>
                    <a:bodyPr/>
                    <a:lstStyle/>
                    <a:p>
                      <a:r>
                        <a:rPr lang="nl-NL" sz="2800" dirty="0"/>
                        <a:t>Vergunningen</a:t>
                      </a:r>
                    </a:p>
                  </a:txBody>
                  <a:tcPr/>
                </a:tc>
                <a:extLst>
                  <a:ext uri="{0D108BD9-81ED-4DB2-BD59-A6C34878D82A}">
                    <a16:rowId xmlns:a16="http://schemas.microsoft.com/office/drawing/2014/main" val="10002"/>
                  </a:ext>
                </a:extLst>
              </a:tr>
              <a:tr h="523140">
                <a:tc>
                  <a:txBody>
                    <a:bodyPr/>
                    <a:lstStyle/>
                    <a:p>
                      <a:r>
                        <a:rPr lang="nl-NL" sz="2800"/>
                        <a:t>Energietransitie</a:t>
                      </a:r>
                    </a:p>
                  </a:txBody>
                  <a:tcPr/>
                </a:tc>
                <a:extLst>
                  <a:ext uri="{0D108BD9-81ED-4DB2-BD59-A6C34878D82A}">
                    <a16:rowId xmlns:a16="http://schemas.microsoft.com/office/drawing/2014/main" val="10003"/>
                  </a:ext>
                </a:extLst>
              </a:tr>
              <a:tr h="523140">
                <a:tc>
                  <a:txBody>
                    <a:bodyPr/>
                    <a:lstStyle/>
                    <a:p>
                      <a:r>
                        <a:rPr lang="nl-NL" sz="2800"/>
                        <a:t>Bruggen</a:t>
                      </a:r>
                      <a:r>
                        <a:rPr lang="nl-NL" sz="2800" baseline="0"/>
                        <a:t> en sluizen</a:t>
                      </a:r>
                      <a:endParaRPr lang="nl-NL" sz="2800"/>
                    </a:p>
                  </a:txBody>
                  <a:tcPr/>
                </a:tc>
                <a:extLst>
                  <a:ext uri="{0D108BD9-81ED-4DB2-BD59-A6C34878D82A}">
                    <a16:rowId xmlns:a16="http://schemas.microsoft.com/office/drawing/2014/main" val="10004"/>
                  </a:ext>
                </a:extLst>
              </a:tr>
              <a:tr h="523140">
                <a:tc>
                  <a:txBody>
                    <a:bodyPr/>
                    <a:lstStyle/>
                    <a:p>
                      <a:r>
                        <a:rPr lang="nl-NL" sz="2800"/>
                        <a:t>Verkeersstromen</a:t>
                      </a:r>
                    </a:p>
                  </a:txBody>
                  <a:tcPr/>
                </a:tc>
                <a:extLst>
                  <a:ext uri="{0D108BD9-81ED-4DB2-BD59-A6C34878D82A}">
                    <a16:rowId xmlns:a16="http://schemas.microsoft.com/office/drawing/2014/main" val="10005"/>
                  </a:ext>
                </a:extLst>
              </a:tr>
              <a:tr h="523140">
                <a:tc>
                  <a:txBody>
                    <a:bodyPr/>
                    <a:lstStyle/>
                    <a:p>
                      <a:r>
                        <a:rPr lang="nl-NL" sz="2800"/>
                        <a:t>Bedrijventerreinen</a:t>
                      </a:r>
                    </a:p>
                  </a:txBody>
                  <a:tcPr/>
                </a:tc>
                <a:extLst>
                  <a:ext uri="{0D108BD9-81ED-4DB2-BD59-A6C34878D82A}">
                    <a16:rowId xmlns:a16="http://schemas.microsoft.com/office/drawing/2014/main" val="10006"/>
                  </a:ext>
                </a:extLst>
              </a:tr>
              <a:tr h="523140">
                <a:tc>
                  <a:txBody>
                    <a:bodyPr/>
                    <a:lstStyle/>
                    <a:p>
                      <a:r>
                        <a:rPr lang="nl-NL" sz="2800" dirty="0"/>
                        <a:t>Archeologie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0482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Subsidies</a:t>
            </a:r>
          </a:p>
        </p:txBody>
      </p:sp>
      <p:sp>
        <p:nvSpPr>
          <p:cNvPr id="3" name="Tijdelijke aanduiding voor inhoud 2"/>
          <p:cNvSpPr>
            <a:spLocks noGrp="1"/>
          </p:cNvSpPr>
          <p:nvPr>
            <p:ph idx="1"/>
          </p:nvPr>
        </p:nvSpPr>
        <p:spPr>
          <a:xfrm>
            <a:off x="457200" y="1268760"/>
            <a:ext cx="8229600" cy="4857403"/>
          </a:xfrm>
        </p:spPr>
        <p:txBody>
          <a:bodyPr>
            <a:normAutofit fontScale="70000" lnSpcReduction="20000"/>
          </a:bodyPr>
          <a:lstStyle/>
          <a:p>
            <a:pPr marL="0" indent="0">
              <a:buNone/>
            </a:pPr>
            <a:r>
              <a:rPr lang="nl-NL" dirty="0"/>
              <a:t>Subsidies vormen een belangrijk deel van provinciale uitgaven</a:t>
            </a:r>
            <a:r>
              <a:rPr lang="nl-NL"/>
              <a:t>. </a:t>
            </a:r>
          </a:p>
          <a:p>
            <a:pPr marL="0" indent="0">
              <a:buNone/>
            </a:pPr>
            <a:endParaRPr lang="nl-NL"/>
          </a:p>
          <a:p>
            <a:pPr marL="0" indent="0">
              <a:buNone/>
            </a:pPr>
            <a:r>
              <a:rPr lang="nl-NL"/>
              <a:t>Subsidies zijn bedoeld voor activiteiten die bijdragen aan realisatie provinciaal beleid.</a:t>
            </a:r>
          </a:p>
          <a:p>
            <a:pPr marL="0" indent="0">
              <a:buNone/>
            </a:pPr>
            <a:endParaRPr lang="nl-NL"/>
          </a:p>
          <a:p>
            <a:pPr marL="0" indent="0">
              <a:buNone/>
            </a:pPr>
            <a:r>
              <a:rPr lang="nl-NL"/>
              <a:t>Het </a:t>
            </a:r>
            <a:r>
              <a:rPr lang="nl-NL" dirty="0"/>
              <a:t>openbaar maken van deze gegevens draagt bij aan het afleggen van verantwoording.</a:t>
            </a:r>
          </a:p>
          <a:p>
            <a:pPr marL="0" indent="0">
              <a:buNone/>
            </a:pPr>
            <a:endParaRPr lang="nl-NL" dirty="0"/>
          </a:p>
          <a:p>
            <a:pPr marL="0" indent="0">
              <a:buNone/>
            </a:pPr>
            <a:r>
              <a:rPr lang="nl-NL" dirty="0"/>
              <a:t>Voorbeelden van subsidies:</a:t>
            </a:r>
          </a:p>
          <a:p>
            <a:pPr marL="0" indent="0">
              <a:buNone/>
            </a:pPr>
            <a:r>
              <a:rPr lang="nl-NL" dirty="0"/>
              <a:t>- Innovatiesubsidie</a:t>
            </a:r>
          </a:p>
          <a:p>
            <a:pPr marL="0" indent="0">
              <a:buNone/>
            </a:pPr>
            <a:r>
              <a:rPr lang="nl-NL" dirty="0"/>
              <a:t>- Restauratie en herbestemming rijksmonumenten</a:t>
            </a:r>
          </a:p>
          <a:p>
            <a:pPr marL="0" indent="0">
              <a:buNone/>
            </a:pPr>
            <a:r>
              <a:rPr lang="nl-NL" dirty="0"/>
              <a:t>- Mobiliteit (infra, buurtbussen, regionaal OV)</a:t>
            </a:r>
          </a:p>
          <a:p>
            <a:pPr marL="0" indent="0">
              <a:buNone/>
            </a:pPr>
            <a:endParaRPr lang="nl-NL" dirty="0"/>
          </a:p>
          <a:p>
            <a:pPr marL="0" indent="0">
              <a:buNone/>
            </a:pPr>
            <a:r>
              <a:rPr lang="nl-NL" dirty="0"/>
              <a:t>Elke provincie heeft een openbaar subsidieregister met o.m. informatie over aanvragen, aangevraagd en verleend bedrag.</a:t>
            </a:r>
          </a:p>
          <a:p>
            <a:pPr marL="0" indent="0">
              <a:buNone/>
            </a:pPr>
            <a:endParaRPr lang="nl-NL" dirty="0"/>
          </a:p>
          <a:p>
            <a:endParaRPr lang="nl-NL" dirty="0"/>
          </a:p>
          <a:p>
            <a:endParaRPr lang="nl-NL" dirty="0"/>
          </a:p>
        </p:txBody>
      </p:sp>
      <p:pic>
        <p:nvPicPr>
          <p:cNvPr id="7170" name="Picture 2" descr="C:\Users\nooym\AppData\Local\Microsoft\Windows\Temporary Internet Files\Content.Outlook\N840BF0W\Eurotek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9130"/>
            <a:ext cx="1188078" cy="141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Bruggen en sluizen</a:t>
            </a:r>
          </a:p>
        </p:txBody>
      </p:sp>
      <p:sp>
        <p:nvSpPr>
          <p:cNvPr id="3" name="Tijdelijke aanduiding voor inhoud 2"/>
          <p:cNvSpPr>
            <a:spLocks noGrp="1"/>
          </p:cNvSpPr>
          <p:nvPr>
            <p:ph idx="1"/>
          </p:nvPr>
        </p:nvSpPr>
        <p:spPr/>
        <p:txBody>
          <a:bodyPr/>
          <a:lstStyle/>
          <a:p>
            <a:r>
              <a:rPr lang="nl-NL" dirty="0"/>
              <a:t>Provincies bezitten, bedienen en beheren (beweegbare) bruggen en sluizen op provinciale wegen en vaarwegen.</a:t>
            </a:r>
          </a:p>
          <a:p>
            <a:r>
              <a:rPr lang="nl-NL" dirty="0"/>
              <a:t>Het functioneren ervan is vaak kritiek voor de algemene doorstroming van het verkeer en in het bijzonder voor (omliggende) bedrijven die ervan afhankelijk zijn en vaak meerdere malen per dag de brug of sluis passeren.  </a:t>
            </a:r>
          </a:p>
        </p:txBody>
      </p:sp>
      <p:pic>
        <p:nvPicPr>
          <p:cNvPr id="1027" name="Picture 3" descr="C:\Users\nooym\AppData\Local\Microsoft\Windows\Temporary Internet Files\Content.Outlook\N840BF0W\Beweegbare br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1308106" cy="733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ooym\AppData\Local\Microsoft\Windows\Temporary Internet Files\Content.Outlook\N840BF0W\S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8664" y="4005064"/>
            <a:ext cx="1612089" cy="16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7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Data Bruggen en sluizen</a:t>
            </a:r>
          </a:p>
        </p:txBody>
      </p:sp>
      <p:sp>
        <p:nvSpPr>
          <p:cNvPr id="3" name="Tijdelijke aanduiding voor inhoud 2"/>
          <p:cNvSpPr>
            <a:spLocks noGrp="1"/>
          </p:cNvSpPr>
          <p:nvPr>
            <p:ph idx="1"/>
          </p:nvPr>
        </p:nvSpPr>
        <p:spPr/>
        <p:txBody>
          <a:bodyPr>
            <a:normAutofit fontScale="92500" lnSpcReduction="10000"/>
          </a:bodyPr>
          <a:lstStyle/>
          <a:p>
            <a:r>
              <a:rPr lang="nl-NL" dirty="0"/>
              <a:t>Openingstijden</a:t>
            </a:r>
          </a:p>
          <a:p>
            <a:r>
              <a:rPr lang="nl-NL" dirty="0"/>
              <a:t>Open of dicht (sensor); aan (werkend) of uit (gestremd);</a:t>
            </a:r>
          </a:p>
          <a:p>
            <a:r>
              <a:rPr lang="nl-NL" dirty="0"/>
              <a:t>Geplande onderhoudswerkzaamheden die de doorstroming beïnvloeden</a:t>
            </a:r>
          </a:p>
          <a:p>
            <a:r>
              <a:rPr lang="nl-NL" dirty="0"/>
              <a:t>Onverwachte storingen, incidenten en stremmingen</a:t>
            </a:r>
          </a:p>
          <a:p>
            <a:r>
              <a:rPr lang="nl-NL" dirty="0"/>
              <a:t>Aanmeldingen bij sluis</a:t>
            </a:r>
          </a:p>
          <a:p>
            <a:r>
              <a:rPr lang="nl-NL" dirty="0"/>
              <a:t>Aantal en soort schepen dat geschut wordt </a:t>
            </a:r>
          </a:p>
        </p:txBody>
      </p:sp>
      <p:pic>
        <p:nvPicPr>
          <p:cNvPr id="6" name="Picture 3" descr="C:\Users\nooym\AppData\Local\Microsoft\Windows\Temporary Internet Files\Content.Outlook\N840BF0W\Beweegbare br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1308106" cy="73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8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928" y="332656"/>
            <a:ext cx="8229600" cy="1143000"/>
          </a:xfrm>
        </p:spPr>
        <p:txBody>
          <a:bodyPr/>
          <a:lstStyle/>
          <a:p>
            <a:r>
              <a:rPr lang="nl-NL" b="1">
                <a:solidFill>
                  <a:srgbClr val="002060"/>
                </a:solidFill>
              </a:rPr>
              <a:t>Vergunningen</a:t>
            </a:r>
          </a:p>
        </p:txBody>
      </p:sp>
      <p:sp>
        <p:nvSpPr>
          <p:cNvPr id="3" name="Tijdelijke aanduiding voor inhoud 2"/>
          <p:cNvSpPr>
            <a:spLocks noGrp="1"/>
          </p:cNvSpPr>
          <p:nvPr>
            <p:ph idx="1"/>
          </p:nvPr>
        </p:nvSpPr>
        <p:spPr>
          <a:xfrm>
            <a:off x="457200" y="1448780"/>
            <a:ext cx="8229600" cy="5076564"/>
          </a:xfrm>
        </p:spPr>
        <p:txBody>
          <a:bodyPr>
            <a:normAutofit fontScale="70000" lnSpcReduction="20000"/>
          </a:bodyPr>
          <a:lstStyle/>
          <a:p>
            <a:pPr marL="0" indent="0">
              <a:buNone/>
            </a:pPr>
            <a:r>
              <a:rPr lang="nl-NL"/>
              <a:t>Provincies verlenen op een aantal gebieden vergunningen </a:t>
            </a:r>
          </a:p>
          <a:p>
            <a:pPr marL="0" indent="0">
              <a:buNone/>
            </a:pPr>
            <a:r>
              <a:rPr lang="nl-NL"/>
              <a:t>(en ontheffingen, toestemming)</a:t>
            </a:r>
          </a:p>
          <a:p>
            <a:pPr marL="0" indent="0">
              <a:buNone/>
            </a:pPr>
            <a:endParaRPr lang="nl-NL"/>
          </a:p>
          <a:p>
            <a:pPr marL="0" indent="0">
              <a:buNone/>
            </a:pPr>
            <a:r>
              <a:rPr lang="nl-NL"/>
              <a:t>Voorbeelden </a:t>
            </a:r>
            <a:r>
              <a:rPr lang="nl-NL" dirty="0"/>
              <a:t>van vergunningen: </a:t>
            </a:r>
          </a:p>
          <a:p>
            <a:pPr>
              <a:buFontTx/>
              <a:buChar char="-"/>
            </a:pPr>
            <a:r>
              <a:rPr lang="nl-NL" dirty="0"/>
              <a:t>Ligplaatsen in provinciale wateren</a:t>
            </a:r>
          </a:p>
          <a:p>
            <a:pPr>
              <a:buFontTx/>
              <a:buChar char="-"/>
            </a:pPr>
            <a:r>
              <a:rPr lang="nl-NL" dirty="0"/>
              <a:t>Evenementen</a:t>
            </a:r>
          </a:p>
          <a:p>
            <a:pPr>
              <a:buFontTx/>
              <a:buChar char="-"/>
            </a:pPr>
            <a:r>
              <a:rPr lang="nl-NL" dirty="0"/>
              <a:t>Wedstrijden op de weg</a:t>
            </a:r>
          </a:p>
          <a:p>
            <a:pPr>
              <a:buFontTx/>
              <a:buChar char="-"/>
            </a:pPr>
            <a:r>
              <a:rPr lang="nl-NL" dirty="0"/>
              <a:t>Werken op, onder, langs provinciale wegen</a:t>
            </a:r>
          </a:p>
          <a:p>
            <a:pPr>
              <a:buFontTx/>
              <a:buChar char="-"/>
            </a:pPr>
            <a:r>
              <a:rPr lang="nl-NL" dirty="0"/>
              <a:t>Milieu (NB vergunningverlening ondergebracht bij omgevingsdiensten)</a:t>
            </a:r>
          </a:p>
          <a:p>
            <a:endParaRPr lang="nl-NL" dirty="0"/>
          </a:p>
          <a:p>
            <a:pPr marL="0" indent="0">
              <a:buNone/>
            </a:pPr>
            <a:r>
              <a:rPr lang="nl-NL" dirty="0"/>
              <a:t>Data</a:t>
            </a:r>
          </a:p>
          <a:p>
            <a:pPr lvl="0"/>
            <a:r>
              <a:rPr lang="nl-NL">
                <a:solidFill>
                  <a:prstClr val="black"/>
                </a:solidFill>
              </a:rPr>
              <a:t>Datum aanvraag</a:t>
            </a:r>
          </a:p>
          <a:p>
            <a:pPr lvl="0"/>
            <a:r>
              <a:rPr lang="nl-NL">
                <a:solidFill>
                  <a:prstClr val="black"/>
                </a:solidFill>
              </a:rPr>
              <a:t>Overzicht </a:t>
            </a:r>
            <a:r>
              <a:rPr lang="nl-NL" dirty="0">
                <a:solidFill>
                  <a:prstClr val="black"/>
                </a:solidFill>
              </a:rPr>
              <a:t>van aangevraagde en verleende vergunningen</a:t>
            </a:r>
          </a:p>
          <a:p>
            <a:pPr lvl="0"/>
            <a:r>
              <a:rPr lang="nl-NL" dirty="0">
                <a:solidFill>
                  <a:prstClr val="black"/>
                </a:solidFill>
              </a:rPr>
              <a:t>Locatie </a:t>
            </a:r>
          </a:p>
          <a:p>
            <a:pPr marL="0" indent="0">
              <a:buNone/>
            </a:pPr>
            <a:endParaRPr lang="nl-NL" dirty="0"/>
          </a:p>
        </p:txBody>
      </p:sp>
      <p:pic>
        <p:nvPicPr>
          <p:cNvPr id="6146" name="Picture 2" descr="C:\Users\nooym\AppData\Local\Microsoft\Windows\Temporary Internet Files\Content.Outlook\N840BF0W\Docu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960" y="332656"/>
            <a:ext cx="138627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0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rgbClr val="002060"/>
                </a:solidFill>
              </a:rPr>
              <a:t>Verkeersstromen</a:t>
            </a:r>
          </a:p>
        </p:txBody>
      </p:sp>
      <p:sp>
        <p:nvSpPr>
          <p:cNvPr id="3" name="Tijdelijke aanduiding voor inhoud 2"/>
          <p:cNvSpPr>
            <a:spLocks noGrp="1"/>
          </p:cNvSpPr>
          <p:nvPr>
            <p:ph idx="1"/>
          </p:nvPr>
        </p:nvSpPr>
        <p:spPr/>
        <p:txBody>
          <a:bodyPr/>
          <a:lstStyle/>
          <a:p>
            <a:r>
              <a:rPr lang="nl-NL" dirty="0"/>
              <a:t>Provincies zijn verantwoordelijk voor de provinciale wegen en vaarwegen. Niet alleen voor het onderhoud maar ook voor de soepele doorstroming.</a:t>
            </a:r>
          </a:p>
        </p:txBody>
      </p:sp>
      <p:pic>
        <p:nvPicPr>
          <p:cNvPr id="2050" name="Picture 2" descr="C:\Users\nooym\AppData\Local\Microsoft\Windows\Temporary Internet Files\Content.Outlook\N840BF0W\Au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76672"/>
            <a:ext cx="1082040" cy="755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ooym\AppData\Local\Microsoft\Windows\Temporary Internet Files\Content.Outlook\N840BF0W\Fie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32656"/>
            <a:ext cx="81757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9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 statusgegevens weg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9144000" cy="6464401"/>
          </a:xfrm>
          <a:prstGeom prst="rect">
            <a:avLst/>
          </a:prstGeom>
        </p:spPr>
      </p:pic>
    </p:spTree>
    <p:extLst>
      <p:ext uri="{BB962C8B-B14F-4D97-AF65-F5344CB8AC3E}">
        <p14:creationId xmlns:p14="http://schemas.microsoft.com/office/powerpoint/2010/main" val="328067422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728</Words>
  <Application>Microsoft Office PowerPoint</Application>
  <PresentationFormat>Diavoorstelling (4:3)</PresentationFormat>
  <Paragraphs>139</Paragraphs>
  <Slides>23</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Futura Condensed</vt:lpstr>
      <vt:lpstr>Stenberg ITC</vt:lpstr>
      <vt:lpstr>Kantoorthema</vt:lpstr>
      <vt:lpstr>High Value Datalijst Provincies</vt:lpstr>
      <vt:lpstr>PowerPoint-presentatie</vt:lpstr>
      <vt:lpstr>Voorlopige lijst met thema’s  (in willekeurige volgorde!)</vt:lpstr>
      <vt:lpstr>Subsidies</vt:lpstr>
      <vt:lpstr>Bruggen en sluizen</vt:lpstr>
      <vt:lpstr>Data Bruggen en sluizen</vt:lpstr>
      <vt:lpstr>Vergunningen</vt:lpstr>
      <vt:lpstr>Verkeersstromen</vt:lpstr>
      <vt:lpstr>PowerPoint-presentatie</vt:lpstr>
      <vt:lpstr>Is er toch al via NDW?</vt:lpstr>
      <vt:lpstr>Bedrijventerreinen </vt:lpstr>
      <vt:lpstr>Energietransitie</vt:lpstr>
      <vt:lpstr>Data Energietransitie</vt:lpstr>
      <vt:lpstr>Archeologie</vt:lpstr>
      <vt:lpstr>NU JULLIE</vt:lpstr>
      <vt:lpstr>Welk thema spreekt jou vanuit hergebruikperspectief het meeste aan en waarom?</vt:lpstr>
      <vt:lpstr>PowerPoint-presentatie</vt:lpstr>
      <vt:lpstr>PowerPoint-presentatie</vt:lpstr>
      <vt:lpstr>PowerPoint-presentatie</vt:lpstr>
      <vt:lpstr>PowerPoint-presentatie</vt:lpstr>
      <vt:lpstr>PowerPoint-presentatie</vt:lpstr>
      <vt:lpstr>Vervolg</vt:lpstr>
      <vt:lpstr>PowerPoint-presentatie</vt:lpstr>
    </vt:vector>
  </TitlesOfParts>
  <Company>Provincie Zuid-Holland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nooym</dc:creator>
  <cp:lastModifiedBy>Gebruiker</cp:lastModifiedBy>
  <cp:revision>69</cp:revision>
  <cp:lastPrinted>2018-06-22T07:13:51Z</cp:lastPrinted>
  <dcterms:created xsi:type="dcterms:W3CDTF">2018-06-18T13:54:07Z</dcterms:created>
  <dcterms:modified xsi:type="dcterms:W3CDTF">2018-06-25T15:03:36Z</dcterms:modified>
</cp:coreProperties>
</file>