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4.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1.xml" ContentType="application/vnd.openxmlformats-officedocument.presentationml.tags+xml"/>
  <Override PartName="/ppt/notesSlides/notesSlide4.xml" ContentType="application/vnd.openxmlformats-officedocument.presentationml.notesSlide+xml"/>
  <Override PartName="/ppt/tags/tag1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3.xml" ContentType="application/vnd.openxmlformats-officedocument.presentationml.tags+xml"/>
  <Override PartName="/ppt/notesSlides/notesSlide8.xml" ContentType="application/vnd.openxmlformats-officedocument.presentationml.notesSlide+xml"/>
  <Override PartName="/ppt/tags/tag14.xml" ContentType="application/vnd.openxmlformats-officedocument.presentationml.tags+xml"/>
  <Override PartName="/ppt/notesSlides/notesSlide9.xml" ContentType="application/vnd.openxmlformats-officedocument.presentationml.notesSlide+xml"/>
  <Override PartName="/ppt/tags/tag15.xml" ContentType="application/vnd.openxmlformats-officedocument.presentationml.tags+xml"/>
  <Override PartName="/ppt/notesSlides/notesSlide10.xml" ContentType="application/vnd.openxmlformats-officedocument.presentationml.notesSlide+xml"/>
  <Override PartName="/ppt/tags/tag16.xml" ContentType="application/vnd.openxmlformats-officedocument.presentationml.tags+xml"/>
  <Override PartName="/ppt/notesSlides/notesSlide11.xml" ContentType="application/vnd.openxmlformats-officedocument.presentationml.notesSlide+xml"/>
  <Override PartName="/ppt/tags/tag17.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82" r:id="rId4"/>
    <p:sldMasterId id="2147483911" r:id="rId5"/>
    <p:sldMasterId id="2147483838" r:id="rId6"/>
    <p:sldMasterId id="2147483858" r:id="rId7"/>
    <p:sldMasterId id="2147483899" r:id="rId8"/>
  </p:sldMasterIdLst>
  <p:notesMasterIdLst>
    <p:notesMasterId r:id="rId24"/>
  </p:notesMasterIdLst>
  <p:handoutMasterIdLst>
    <p:handoutMasterId r:id="rId25"/>
  </p:handoutMasterIdLst>
  <p:sldIdLst>
    <p:sldId id="754" r:id="rId9"/>
    <p:sldId id="747" r:id="rId10"/>
    <p:sldId id="755" r:id="rId11"/>
    <p:sldId id="2076137678" r:id="rId12"/>
    <p:sldId id="2076137679" r:id="rId13"/>
    <p:sldId id="2076137685" r:id="rId14"/>
    <p:sldId id="2076137688" r:id="rId15"/>
    <p:sldId id="2076137684" r:id="rId16"/>
    <p:sldId id="2076137680" r:id="rId17"/>
    <p:sldId id="2076137681" r:id="rId18"/>
    <p:sldId id="2076137682" r:id="rId19"/>
    <p:sldId id="2076137683" r:id="rId20"/>
    <p:sldId id="726" r:id="rId21"/>
    <p:sldId id="317" r:id="rId22"/>
    <p:sldId id="455" r:id="rId23"/>
  </p:sldIdLst>
  <p:sldSz cx="12192000" cy="6858000"/>
  <p:notesSz cx="7315200" cy="9601200"/>
  <p:embeddedFontLst>
    <p:embeddedFont>
      <p:font typeface="Calibri" panose="020F0502020204030204" pitchFamily="34" charset="0"/>
      <p:regular r:id="rId26"/>
      <p:bold r:id="rId27"/>
      <p:italic r:id="rId28"/>
      <p:boldItalic r:id="rId29"/>
    </p:embeddedFont>
    <p:embeddedFont>
      <p:font typeface="Jura Book" panose="02000503000000000000" pitchFamily="2" charset="0"/>
      <p:regular r:id="rId30"/>
      <p:bold r:id="rId31"/>
    </p:embeddedFont>
    <p:embeddedFont>
      <p:font typeface="Jura DemiBold" panose="02000703000000000000" pitchFamily="2" charset="0"/>
      <p:regular r:id="rId32"/>
      <p:bold r:id="rId33"/>
    </p:embeddedFont>
    <p:embeddedFont>
      <p:font typeface="Jura Light" panose="02000303000000000000" pitchFamily="2" charset="0"/>
      <p:regular r:id="rId34"/>
      <p:bold r:id="rId35"/>
    </p:embeddedFont>
    <p:embeddedFont>
      <p:font typeface="Jura Medium" panose="02000603000000000000" pitchFamily="2" charset="0"/>
      <p:regular r:id="rId36"/>
    </p:embeddedFont>
    <p:embeddedFont>
      <p:font typeface="Ubuntu" panose="020B0504030602030204" pitchFamily="34" charset="0"/>
      <p:regular r:id="rId37"/>
      <p:bold r:id="rId38"/>
      <p:italic r:id="rId39"/>
      <p:boldItalic r:id="rId40"/>
    </p:embeddedFont>
    <p:embeddedFont>
      <p:font typeface="Ubuntu Light" panose="020B0304030602030204" pitchFamily="34" charset="0"/>
      <p:regular r:id="rId41"/>
      <p:italic r:id="rId42"/>
    </p:embeddedFont>
    <p:embeddedFont>
      <p:font typeface="Verdana" panose="020B0604030504040204" pitchFamily="34" charset="0"/>
      <p:regular r:id="rId43"/>
      <p:bold r:id="rId44"/>
      <p:italic r:id="rId45"/>
      <p:boldItalic r:id="rId46"/>
    </p:embeddedFont>
  </p:embeddedFontLst>
  <p:custDataLst>
    <p:tags r:id="rId47"/>
  </p:custDataLst>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 userDrawn="1">
          <p15:clr>
            <a:srgbClr val="A4A3A4"/>
          </p15:clr>
        </p15:guide>
        <p15:guide id="2" pos="16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4600"/>
    <a:srgbClr val="016BA6"/>
    <a:srgbClr val="0270AE"/>
    <a:srgbClr val="517E99"/>
    <a:srgbClr val="527E99"/>
    <a:srgbClr val="D0521F"/>
    <a:srgbClr val="232738"/>
    <a:srgbClr val="FFF7F3"/>
    <a:srgbClr val="467997"/>
    <a:srgbClr val="25AE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40"/>
    <p:restoredTop sz="85206"/>
  </p:normalViewPr>
  <p:slideViewPr>
    <p:cSldViewPr snapToGrid="0" snapToObjects="1" showGuides="1">
      <p:cViewPr varScale="1">
        <p:scale>
          <a:sx n="92" d="100"/>
          <a:sy n="92" d="100"/>
        </p:scale>
        <p:origin x="1456" y="176"/>
      </p:cViewPr>
      <p:guideLst>
        <p:guide orient="horz" pos="73"/>
        <p:guide pos="166"/>
      </p:guideLst>
    </p:cSldViewPr>
  </p:slideViewPr>
  <p:notesTextViewPr>
    <p:cViewPr>
      <p:scale>
        <a:sx n="1" d="1"/>
        <a:sy n="1" d="1"/>
      </p:scale>
      <p:origin x="0" y="0"/>
    </p:cViewPr>
  </p:notesTextViewPr>
  <p:notesViewPr>
    <p:cSldViewPr snapToGrid="0" snapToObjects="1" showGuide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3.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font" Target="fonts/font4.fntdata"/><Relationship Id="rId11" Type="http://schemas.openxmlformats.org/officeDocument/2006/relationships/slide" Target="slides/slide3.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font" Target="fonts/font6.fntdata"/><Relationship Id="rId44" Type="http://schemas.openxmlformats.org/officeDocument/2006/relationships/font" Target="fonts/font19.fntdata"/><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font" Target="fonts/font21.fntdata"/><Relationship Id="rId20" Type="http://schemas.openxmlformats.org/officeDocument/2006/relationships/slide" Target="slides/slide12.xml"/><Relationship Id="rId41" Type="http://schemas.openxmlformats.org/officeDocument/2006/relationships/font" Target="fonts/font16.fntdata"/><Relationship Id="rId1" Type="http://schemas.openxmlformats.org/officeDocument/2006/relationships/customXml" Target="../customXml/item1.xml"/><Relationship Id="rId6"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D8B6225-3E94-4525-8747-A8CEEE07C472}"/>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pt-PT" sz="1000"/>
          </a:p>
        </p:txBody>
      </p:sp>
      <p:sp>
        <p:nvSpPr>
          <p:cNvPr id="3" name="Date Placeholder 2">
            <a:extLst>
              <a:ext uri="{FF2B5EF4-FFF2-40B4-BE49-F238E27FC236}">
                <a16:creationId xmlns:a16="http://schemas.microsoft.com/office/drawing/2014/main" id="{1EE33FD8-B984-44FE-83F0-5C989EE62491}"/>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86C988DC-9DE3-4390-97AB-D61B85DACE57}" type="datetimeFigureOut">
              <a:rPr lang="pt-PT" sz="1000"/>
              <a:pPr/>
              <a:t>10/11/20</a:t>
            </a:fld>
            <a:endParaRPr lang="pt-PT" sz="1000"/>
          </a:p>
        </p:txBody>
      </p:sp>
      <p:sp>
        <p:nvSpPr>
          <p:cNvPr id="4" name="Footer Placeholder 3">
            <a:extLst>
              <a:ext uri="{FF2B5EF4-FFF2-40B4-BE49-F238E27FC236}">
                <a16:creationId xmlns:a16="http://schemas.microsoft.com/office/drawing/2014/main" id="{88AD1E4F-EFF7-4551-A0B7-35D2A74F4F4D}"/>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pt-PT" sz="1000"/>
          </a:p>
        </p:txBody>
      </p:sp>
      <p:sp>
        <p:nvSpPr>
          <p:cNvPr id="5" name="Slide Number Placeholder 4">
            <a:extLst>
              <a:ext uri="{FF2B5EF4-FFF2-40B4-BE49-F238E27FC236}">
                <a16:creationId xmlns:a16="http://schemas.microsoft.com/office/drawing/2014/main" id="{5C3F35C8-35E9-48DD-971F-B2366CC5B7DE}"/>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2F190BF9-40D8-49B5-87EF-599BB2C7EE93}" type="slidenum">
              <a:rPr lang="pt-PT" sz="1000"/>
              <a:pPr/>
              <a:t>‹nr.›</a:t>
            </a:fld>
            <a:endParaRPr lang="pt-PT" sz="1000"/>
          </a:p>
        </p:txBody>
      </p:sp>
    </p:spTree>
    <p:extLst>
      <p:ext uri="{BB962C8B-B14F-4D97-AF65-F5344CB8AC3E}">
        <p14:creationId xmlns:p14="http://schemas.microsoft.com/office/powerpoint/2010/main" val="36093076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000"/>
            </a:lvl1pPr>
          </a:lstStyle>
          <a:p>
            <a:endParaRPr lang="pt-BR"/>
          </a:p>
        </p:txBody>
      </p:sp>
      <p:sp>
        <p:nvSpPr>
          <p:cNvPr id="3" name="Marcador de Posição da Data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000"/>
            </a:lvl1pPr>
          </a:lstStyle>
          <a:p>
            <a:fld id="{0835B8F7-DAC4-4931-8AED-4356A8B2FD64}" type="datetimeFigureOut">
              <a:rPr lang="pt-BR" smtClean="0"/>
              <a:pPr/>
              <a:t>10/11/2020</a:t>
            </a:fld>
            <a:endParaRPr lang="pt-BR"/>
          </a:p>
        </p:txBody>
      </p:sp>
      <p:sp>
        <p:nvSpPr>
          <p:cNvPr id="4" name="Marcador de Posição da Imagem do Diapositivo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pt-BR"/>
          </a:p>
        </p:txBody>
      </p:sp>
      <p:sp>
        <p:nvSpPr>
          <p:cNvPr id="5" name="Marcador de Posição de Notas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pt-PT"/>
              <a:t>Insert comments</a:t>
            </a:r>
            <a:endParaRPr lang="pt-BR"/>
          </a:p>
        </p:txBody>
      </p:sp>
      <p:sp>
        <p:nvSpPr>
          <p:cNvPr id="6" name="Marcador de Posição do Rodapé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000"/>
            </a:lvl1pPr>
          </a:lstStyle>
          <a:p>
            <a:endParaRPr lang="pt-BR"/>
          </a:p>
        </p:txBody>
      </p:sp>
      <p:sp>
        <p:nvSpPr>
          <p:cNvPr id="7" name="Marcador de Posição do Número do Diapositivo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000"/>
            </a:lvl1pPr>
          </a:lstStyle>
          <a:p>
            <a:fld id="{C0696B5C-12A0-4042-B4D0-BD3B9A4F58C6}" type="slidenum">
              <a:rPr lang="pt-BR" smtClean="0"/>
              <a:pPr/>
              <a:t>‹nr.›</a:t>
            </a:fld>
            <a:endParaRPr lang="pt-BR"/>
          </a:p>
        </p:txBody>
      </p:sp>
    </p:spTree>
    <p:extLst>
      <p:ext uri="{BB962C8B-B14F-4D97-AF65-F5344CB8AC3E}">
        <p14:creationId xmlns:p14="http://schemas.microsoft.com/office/powerpoint/2010/main" val="1575338179"/>
      </p:ext>
    </p:extLst>
  </p:cSld>
  <p:clrMap bg1="lt1" tx1="dk1" bg2="lt2" tx2="dk2" accent1="accent1" accent2="accent2" accent3="accent3" accent4="accent4" accent5="accent5" accent6="accent6" hlink="hlink" folHlink="folHlink"/>
  <p:notesStyle>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europeandataportal.eu/en/news/introducing-new-open-data-and-psi-directive"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dirty="0"/>
          </a:p>
        </p:txBody>
      </p:sp>
      <p:sp>
        <p:nvSpPr>
          <p:cNvPr id="4" name="Slide Number Placeholder 3"/>
          <p:cNvSpPr>
            <a:spLocks noGrp="1"/>
          </p:cNvSpPr>
          <p:nvPr>
            <p:ph type="sldNum" sz="quarter" idx="10"/>
          </p:nvPr>
        </p:nvSpPr>
        <p:spPr/>
        <p:txBody>
          <a:bodyPr/>
          <a:lstStyle/>
          <a:p>
            <a:fld id="{C0696B5C-12A0-4042-B4D0-BD3B9A4F58C6}" type="slidenum">
              <a:rPr lang="pt-BR" smtClean="0"/>
              <a:pPr/>
              <a:t>1</a:t>
            </a:fld>
            <a:endParaRPr lang="pt-BR"/>
          </a:p>
        </p:txBody>
      </p:sp>
    </p:spTree>
    <p:extLst>
      <p:ext uri="{BB962C8B-B14F-4D97-AF65-F5344CB8AC3E}">
        <p14:creationId xmlns:p14="http://schemas.microsoft.com/office/powerpoint/2010/main" val="9711100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GB" noProof="0" dirty="0"/>
              <a:t>The icon is “legal“ by Gem Designs from the Noun Project“</a:t>
            </a:r>
          </a:p>
        </p:txBody>
      </p:sp>
      <p:sp>
        <p:nvSpPr>
          <p:cNvPr id="4" name="Slide Number Placeholder 3"/>
          <p:cNvSpPr>
            <a:spLocks noGrp="1"/>
          </p:cNvSpPr>
          <p:nvPr>
            <p:ph type="sldNum" sz="quarter" idx="5"/>
          </p:nvPr>
        </p:nvSpPr>
        <p:spPr/>
        <p:txBody>
          <a:bodyPr/>
          <a:lstStyle/>
          <a:p>
            <a:fld id="{C0696B5C-12A0-4042-B4D0-BD3B9A4F58C6}" type="slidenum">
              <a:rPr lang="pt-BR" smtClean="0"/>
              <a:t>10</a:t>
            </a:fld>
            <a:endParaRPr lang="pt-BR"/>
          </a:p>
        </p:txBody>
      </p:sp>
    </p:spTree>
    <p:extLst>
      <p:ext uri="{BB962C8B-B14F-4D97-AF65-F5344CB8AC3E}">
        <p14:creationId xmlns:p14="http://schemas.microsoft.com/office/powerpoint/2010/main" val="5118194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GB" noProof="0" dirty="0"/>
              <a:t>The icon is “Globe” by Gem Designs from the Noun Project</a:t>
            </a:r>
          </a:p>
        </p:txBody>
      </p:sp>
      <p:sp>
        <p:nvSpPr>
          <p:cNvPr id="4" name="Slide Number Placeholder 3"/>
          <p:cNvSpPr>
            <a:spLocks noGrp="1"/>
          </p:cNvSpPr>
          <p:nvPr>
            <p:ph type="sldNum" sz="quarter" idx="5"/>
          </p:nvPr>
        </p:nvSpPr>
        <p:spPr/>
        <p:txBody>
          <a:bodyPr/>
          <a:lstStyle/>
          <a:p>
            <a:fld id="{C0696B5C-12A0-4042-B4D0-BD3B9A4F58C6}" type="slidenum">
              <a:rPr lang="pt-BR" smtClean="0"/>
              <a:t>11</a:t>
            </a:fld>
            <a:endParaRPr lang="pt-BR"/>
          </a:p>
        </p:txBody>
      </p:sp>
    </p:spTree>
    <p:extLst>
      <p:ext uri="{BB962C8B-B14F-4D97-AF65-F5344CB8AC3E}">
        <p14:creationId xmlns:p14="http://schemas.microsoft.com/office/powerpoint/2010/main" val="40808792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GB" noProof="0" dirty="0"/>
              <a:t>The icon is “Community by Gem Designs from the Noun Project“</a:t>
            </a:r>
          </a:p>
        </p:txBody>
      </p:sp>
      <p:sp>
        <p:nvSpPr>
          <p:cNvPr id="4" name="Slide Number Placeholder 3"/>
          <p:cNvSpPr>
            <a:spLocks noGrp="1"/>
          </p:cNvSpPr>
          <p:nvPr>
            <p:ph type="sldNum" sz="quarter" idx="5"/>
          </p:nvPr>
        </p:nvSpPr>
        <p:spPr/>
        <p:txBody>
          <a:bodyPr/>
          <a:lstStyle/>
          <a:p>
            <a:fld id="{C0696B5C-12A0-4042-B4D0-BD3B9A4F58C6}" type="slidenum">
              <a:rPr lang="pt-BR" smtClean="0"/>
              <a:t>12</a:t>
            </a:fld>
            <a:endParaRPr lang="pt-BR"/>
          </a:p>
        </p:txBody>
      </p:sp>
    </p:spTree>
    <p:extLst>
      <p:ext uri="{BB962C8B-B14F-4D97-AF65-F5344CB8AC3E}">
        <p14:creationId xmlns:p14="http://schemas.microsoft.com/office/powerpoint/2010/main" val="3122602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900" i="1" noProof="0" dirty="0">
              <a:solidFill>
                <a:schemeClr val="bg1"/>
              </a:solidFill>
            </a:endParaRPr>
          </a:p>
        </p:txBody>
      </p:sp>
      <p:sp>
        <p:nvSpPr>
          <p:cNvPr id="4" name="Slide Number Placeholder 3"/>
          <p:cNvSpPr>
            <a:spLocks noGrp="1"/>
          </p:cNvSpPr>
          <p:nvPr>
            <p:ph type="sldNum" sz="quarter" idx="5"/>
          </p:nvPr>
        </p:nvSpPr>
        <p:spPr/>
        <p:txBody>
          <a:bodyPr/>
          <a:lstStyle/>
          <a:p>
            <a:fld id="{C0696B5C-12A0-4042-B4D0-BD3B9A4F58C6}" type="slidenum">
              <a:rPr lang="pt-BR" smtClean="0"/>
              <a:pPr/>
              <a:t>13</a:t>
            </a:fld>
            <a:endParaRPr lang="pt-BR"/>
          </a:p>
        </p:txBody>
      </p:sp>
    </p:spTree>
    <p:extLst>
      <p:ext uri="{BB962C8B-B14F-4D97-AF65-F5344CB8AC3E}">
        <p14:creationId xmlns:p14="http://schemas.microsoft.com/office/powerpoint/2010/main" val="1509987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0696B5C-12A0-4042-B4D0-BD3B9A4F58C6}" type="slidenum">
              <a:rPr lang="pt-BR" smtClean="0"/>
              <a:pPr/>
              <a:t>14</a:t>
            </a:fld>
            <a:endParaRPr lang="pt-BR"/>
          </a:p>
        </p:txBody>
      </p:sp>
    </p:spTree>
    <p:extLst>
      <p:ext uri="{BB962C8B-B14F-4D97-AF65-F5344CB8AC3E}">
        <p14:creationId xmlns:p14="http://schemas.microsoft.com/office/powerpoint/2010/main" val="917660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rgbClr val="8191A2"/>
              </a:solidFill>
            </a:endParaRPr>
          </a:p>
        </p:txBody>
      </p:sp>
      <p:sp>
        <p:nvSpPr>
          <p:cNvPr id="4" name="Slide Number Placeholder 3"/>
          <p:cNvSpPr>
            <a:spLocks noGrp="1"/>
          </p:cNvSpPr>
          <p:nvPr>
            <p:ph type="sldNum" sz="quarter" idx="5"/>
          </p:nvPr>
        </p:nvSpPr>
        <p:spPr/>
        <p:txBody>
          <a:bodyPr/>
          <a:lstStyle/>
          <a:p>
            <a:fld id="{C0696B5C-12A0-4042-B4D0-BD3B9A4F58C6}" type="slidenum">
              <a:rPr lang="pt-BR" smtClean="0"/>
              <a:pPr/>
              <a:t>2</a:t>
            </a:fld>
            <a:endParaRPr lang="pt-BR"/>
          </a:p>
        </p:txBody>
      </p:sp>
    </p:spTree>
    <p:extLst>
      <p:ext uri="{BB962C8B-B14F-4D97-AF65-F5344CB8AC3E}">
        <p14:creationId xmlns:p14="http://schemas.microsoft.com/office/powerpoint/2010/main" val="26564438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chemeClr val="tx1"/>
                </a:solidFill>
              </a:rPr>
              <a:t>The European Union and data publishing and distribution have history. Since 2003, the first PSI Directive…</a:t>
            </a:r>
          </a:p>
          <a:p>
            <a:endParaRPr lang="en-GB" dirty="0">
              <a:solidFill>
                <a:schemeClr val="tx1"/>
              </a:solidFill>
            </a:endParaRPr>
          </a:p>
          <a:p>
            <a:r>
              <a:rPr lang="en-GB" dirty="0">
                <a:solidFill>
                  <a:schemeClr val="tx1"/>
                </a:solidFill>
              </a:rPr>
              <a:t>See </a:t>
            </a:r>
            <a:r>
              <a:rPr lang="en-US" dirty="0">
                <a:solidFill>
                  <a:schemeClr val="tx1"/>
                </a:solidFill>
                <a:hlinkClick r:id="rId3">
                  <a:extLst>
                    <a:ext uri="{A12FA001-AC4F-418D-AE19-62706E023703}">
                      <ahyp:hlinkClr xmlns:ahyp="http://schemas.microsoft.com/office/drawing/2018/hyperlinkcolor" val="tx"/>
                    </a:ext>
                  </a:extLst>
                </a:hlinkClick>
              </a:rPr>
              <a:t>https://www.europeandataportal.eu/en/news/introducing-new-open-data-and-psi-directive</a:t>
            </a:r>
            <a:r>
              <a:rPr lang="en-US" dirty="0">
                <a:solidFill>
                  <a:schemeClr val="tx1"/>
                </a:solidFill>
              </a:rPr>
              <a:t> .</a:t>
            </a:r>
          </a:p>
          <a:p>
            <a:r>
              <a:rPr lang="en-US" dirty="0">
                <a:solidFill>
                  <a:schemeClr val="tx1"/>
                </a:solidFill>
              </a:rPr>
              <a:t>The EU Data Strategy is at https://</a:t>
            </a:r>
            <a:r>
              <a:rPr lang="en-US" dirty="0" err="1">
                <a:solidFill>
                  <a:schemeClr val="tx1"/>
                </a:solidFill>
              </a:rPr>
              <a:t>eur-lex.europa.eu</a:t>
            </a:r>
            <a:r>
              <a:rPr lang="en-US" dirty="0">
                <a:solidFill>
                  <a:schemeClr val="tx1"/>
                </a:solidFill>
              </a:rPr>
              <a:t>/legal-content/EN/TXT/?</a:t>
            </a:r>
            <a:r>
              <a:rPr lang="en-US" dirty="0" err="1">
                <a:solidFill>
                  <a:schemeClr val="tx1"/>
                </a:solidFill>
              </a:rPr>
              <a:t>qid</a:t>
            </a:r>
            <a:r>
              <a:rPr lang="en-US" dirty="0">
                <a:solidFill>
                  <a:schemeClr val="tx1"/>
                </a:solidFill>
              </a:rPr>
              <a:t>=1593073685620&amp;uri=CELEX%3A52020DC0066 .</a:t>
            </a:r>
            <a:endParaRPr lang="en-GB" dirty="0">
              <a:solidFill>
                <a:schemeClr val="tx1"/>
              </a:solidFill>
            </a:endParaRPr>
          </a:p>
        </p:txBody>
      </p:sp>
      <p:sp>
        <p:nvSpPr>
          <p:cNvPr id="4" name="Slide Number Placeholder 3"/>
          <p:cNvSpPr>
            <a:spLocks noGrp="1"/>
          </p:cNvSpPr>
          <p:nvPr>
            <p:ph type="sldNum" sz="quarter" idx="5"/>
          </p:nvPr>
        </p:nvSpPr>
        <p:spPr/>
        <p:txBody>
          <a:bodyPr/>
          <a:lstStyle/>
          <a:p>
            <a:fld id="{C0696B5C-12A0-4042-B4D0-BD3B9A4F58C6}" type="slidenum">
              <a:rPr lang="pt-BR" smtClean="0"/>
              <a:pPr/>
              <a:t>3</a:t>
            </a:fld>
            <a:endParaRPr lang="pt-BR"/>
          </a:p>
        </p:txBody>
      </p:sp>
    </p:spTree>
    <p:extLst>
      <p:ext uri="{BB962C8B-B14F-4D97-AF65-F5344CB8AC3E}">
        <p14:creationId xmlns:p14="http://schemas.microsoft.com/office/powerpoint/2010/main" val="1561140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endParaRPr lang="de-DE"/>
          </a:p>
        </p:txBody>
      </p:sp>
      <p:sp>
        <p:nvSpPr>
          <p:cNvPr id="4" name="Slide Number Placeholder 3"/>
          <p:cNvSpPr>
            <a:spLocks noGrp="1"/>
          </p:cNvSpPr>
          <p:nvPr>
            <p:ph type="sldNum" sz="quarter" idx="5"/>
          </p:nvPr>
        </p:nvSpPr>
        <p:spPr/>
        <p:txBody>
          <a:bodyPr/>
          <a:lstStyle/>
          <a:p>
            <a:fld id="{C0696B5C-12A0-4042-B4D0-BD3B9A4F58C6}" type="slidenum">
              <a:rPr lang="pt-BR" smtClean="0"/>
              <a:t>4</a:t>
            </a:fld>
            <a:endParaRPr lang="pt-BR"/>
          </a:p>
        </p:txBody>
      </p:sp>
    </p:spTree>
    <p:extLst>
      <p:ext uri="{BB962C8B-B14F-4D97-AF65-F5344CB8AC3E}">
        <p14:creationId xmlns:p14="http://schemas.microsoft.com/office/powerpoint/2010/main" val="18204350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endParaRPr lang="de-DE"/>
          </a:p>
        </p:txBody>
      </p:sp>
      <p:sp>
        <p:nvSpPr>
          <p:cNvPr id="4" name="Slide Number Placeholder 3"/>
          <p:cNvSpPr>
            <a:spLocks noGrp="1"/>
          </p:cNvSpPr>
          <p:nvPr>
            <p:ph type="sldNum" sz="quarter" idx="5"/>
          </p:nvPr>
        </p:nvSpPr>
        <p:spPr/>
        <p:txBody>
          <a:bodyPr/>
          <a:lstStyle/>
          <a:p>
            <a:fld id="{C0696B5C-12A0-4042-B4D0-BD3B9A4F58C6}" type="slidenum">
              <a:rPr lang="pt-BR" smtClean="0"/>
              <a:t>5</a:t>
            </a:fld>
            <a:endParaRPr lang="pt-BR"/>
          </a:p>
        </p:txBody>
      </p:sp>
    </p:spTree>
    <p:extLst>
      <p:ext uri="{BB962C8B-B14F-4D97-AF65-F5344CB8AC3E}">
        <p14:creationId xmlns:p14="http://schemas.microsoft.com/office/powerpoint/2010/main" val="3475058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solidFill>
                <a:schemeClr val="tx1"/>
              </a:solidFill>
            </a:endParaRPr>
          </a:p>
        </p:txBody>
      </p:sp>
      <p:sp>
        <p:nvSpPr>
          <p:cNvPr id="4" name="Slide Number Placeholder 3"/>
          <p:cNvSpPr>
            <a:spLocks noGrp="1"/>
          </p:cNvSpPr>
          <p:nvPr>
            <p:ph type="sldNum" sz="quarter" idx="5"/>
          </p:nvPr>
        </p:nvSpPr>
        <p:spPr/>
        <p:txBody>
          <a:bodyPr/>
          <a:lstStyle/>
          <a:p>
            <a:fld id="{C0696B5C-12A0-4042-B4D0-BD3B9A4F58C6}" type="slidenum">
              <a:rPr lang="pt-BR" smtClean="0"/>
              <a:pPr/>
              <a:t>6</a:t>
            </a:fld>
            <a:endParaRPr lang="pt-BR"/>
          </a:p>
        </p:txBody>
      </p:sp>
    </p:spTree>
    <p:extLst>
      <p:ext uri="{BB962C8B-B14F-4D97-AF65-F5344CB8AC3E}">
        <p14:creationId xmlns:p14="http://schemas.microsoft.com/office/powerpoint/2010/main" val="42492895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solidFill>
                <a:schemeClr val="tx1"/>
              </a:solidFill>
            </a:endParaRPr>
          </a:p>
        </p:txBody>
      </p:sp>
      <p:sp>
        <p:nvSpPr>
          <p:cNvPr id="4" name="Slide Number Placeholder 3"/>
          <p:cNvSpPr>
            <a:spLocks noGrp="1"/>
          </p:cNvSpPr>
          <p:nvPr>
            <p:ph type="sldNum" sz="quarter" idx="5"/>
          </p:nvPr>
        </p:nvSpPr>
        <p:spPr/>
        <p:txBody>
          <a:bodyPr/>
          <a:lstStyle/>
          <a:p>
            <a:fld id="{C0696B5C-12A0-4042-B4D0-BD3B9A4F58C6}" type="slidenum">
              <a:rPr lang="pt-BR" smtClean="0"/>
              <a:pPr/>
              <a:t>7</a:t>
            </a:fld>
            <a:endParaRPr lang="pt-BR"/>
          </a:p>
        </p:txBody>
      </p:sp>
    </p:spTree>
    <p:extLst>
      <p:ext uri="{BB962C8B-B14F-4D97-AF65-F5344CB8AC3E}">
        <p14:creationId xmlns:p14="http://schemas.microsoft.com/office/powerpoint/2010/main" val="19358639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endParaRPr lang="de-DE"/>
          </a:p>
        </p:txBody>
      </p:sp>
      <p:sp>
        <p:nvSpPr>
          <p:cNvPr id="4" name="Slide Number Placeholder 3"/>
          <p:cNvSpPr>
            <a:spLocks noGrp="1"/>
          </p:cNvSpPr>
          <p:nvPr>
            <p:ph type="sldNum" sz="quarter" idx="5"/>
          </p:nvPr>
        </p:nvSpPr>
        <p:spPr/>
        <p:txBody>
          <a:bodyPr/>
          <a:lstStyle/>
          <a:p>
            <a:fld id="{C0696B5C-12A0-4042-B4D0-BD3B9A4F58C6}" type="slidenum">
              <a:rPr lang="pt-BR" smtClean="0"/>
              <a:t>8</a:t>
            </a:fld>
            <a:endParaRPr lang="pt-BR"/>
          </a:p>
        </p:txBody>
      </p:sp>
    </p:spTree>
    <p:extLst>
      <p:ext uri="{BB962C8B-B14F-4D97-AF65-F5344CB8AC3E}">
        <p14:creationId xmlns:p14="http://schemas.microsoft.com/office/powerpoint/2010/main" val="2662094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GB" noProof="0" dirty="0"/>
              <a:t>The icon is “technical by Gem Designs from the Noun Project“</a:t>
            </a:r>
          </a:p>
        </p:txBody>
      </p:sp>
      <p:sp>
        <p:nvSpPr>
          <p:cNvPr id="4" name="Slide Number Placeholder 3"/>
          <p:cNvSpPr>
            <a:spLocks noGrp="1"/>
          </p:cNvSpPr>
          <p:nvPr>
            <p:ph type="sldNum" sz="quarter" idx="5"/>
          </p:nvPr>
        </p:nvSpPr>
        <p:spPr/>
        <p:txBody>
          <a:bodyPr/>
          <a:lstStyle/>
          <a:p>
            <a:fld id="{C0696B5C-12A0-4042-B4D0-BD3B9A4F58C6}" type="slidenum">
              <a:rPr lang="pt-BR" smtClean="0"/>
              <a:t>9</a:t>
            </a:fld>
            <a:endParaRPr lang="pt-BR"/>
          </a:p>
        </p:txBody>
      </p:sp>
    </p:spTree>
    <p:extLst>
      <p:ext uri="{BB962C8B-B14F-4D97-AF65-F5344CB8AC3E}">
        <p14:creationId xmlns:p14="http://schemas.microsoft.com/office/powerpoint/2010/main" val="1619254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xml"/><Relationship Id="rId1" Type="http://schemas.openxmlformats.org/officeDocument/2006/relationships/vmlDrawing" Target="../drawings/vmlDrawing2.vml"/><Relationship Id="rId5" Type="http://schemas.openxmlformats.org/officeDocument/2006/relationships/image" Target="../media/image2.emf"/><Relationship Id="rId4" Type="http://schemas.openxmlformats.org/officeDocument/2006/relationships/oleObject" Target="../embeddings/oleObject2.bin"/></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4.xml"/><Relationship Id="rId1" Type="http://schemas.openxmlformats.org/officeDocument/2006/relationships/vmlDrawing" Target="../drawings/vmlDrawing3.vml"/><Relationship Id="rId5" Type="http://schemas.openxmlformats.org/officeDocument/2006/relationships/image" Target="../media/image2.emf"/><Relationship Id="rId4" Type="http://schemas.openxmlformats.org/officeDocument/2006/relationships/oleObject" Target="../embeddings/oleObject3.bin"/></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5.xml"/><Relationship Id="rId1" Type="http://schemas.openxmlformats.org/officeDocument/2006/relationships/vmlDrawing" Target="../drawings/vmlDrawing4.vml"/><Relationship Id="rId5" Type="http://schemas.openxmlformats.org/officeDocument/2006/relationships/image" Target="../media/image2.emf"/><Relationship Id="rId4" Type="http://schemas.openxmlformats.org/officeDocument/2006/relationships/oleObject" Target="../embeddings/oleObject4.bin"/></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6.xml"/><Relationship Id="rId1" Type="http://schemas.openxmlformats.org/officeDocument/2006/relationships/vmlDrawing" Target="../drawings/vmlDrawing5.vml"/><Relationship Id="rId5" Type="http://schemas.openxmlformats.org/officeDocument/2006/relationships/image" Target="../media/image2.emf"/><Relationship Id="rId4" Type="http://schemas.openxmlformats.org/officeDocument/2006/relationships/oleObject" Target="../embeddings/oleObject5.bin"/></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7.xml"/><Relationship Id="rId1" Type="http://schemas.openxmlformats.org/officeDocument/2006/relationships/vmlDrawing" Target="../drawings/vmlDrawing6.vml"/><Relationship Id="rId5" Type="http://schemas.openxmlformats.org/officeDocument/2006/relationships/image" Target="../media/image2.emf"/><Relationship Id="rId4" Type="http://schemas.openxmlformats.org/officeDocument/2006/relationships/oleObject" Target="../embeddings/oleObject6.bin"/></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hyperlink" Target="http://www.youtube.com/capgeminimedia" TargetMode="External"/><Relationship Id="rId13" Type="http://schemas.openxmlformats.org/officeDocument/2006/relationships/hyperlink" Target="http://www.capgemini.com/about/how-we-work/rightshorer" TargetMode="External"/><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hyperlink" Target="http://www.capgemini.com/about/how-we-work/the-collaborative-business-experiencetm" TargetMode="External"/><Relationship Id="rId2" Type="http://schemas.openxmlformats.org/officeDocument/2006/relationships/hyperlink" Target="http://www.linkedin.com/company/capgemini" TargetMode="External"/><Relationship Id="rId1" Type="http://schemas.openxmlformats.org/officeDocument/2006/relationships/slideMaster" Target="../slideMasters/slideMaster4.xml"/><Relationship Id="rId6" Type="http://schemas.openxmlformats.org/officeDocument/2006/relationships/hyperlink" Target="http://www.twitter.com/capgemini" TargetMode="External"/><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hyperlink" Target="http://www.facebook.com/capgemini" TargetMode="External"/><Relationship Id="rId4" Type="http://schemas.openxmlformats.org/officeDocument/2006/relationships/hyperlink" Target="http://www.slideshare.net/capgemini" TargetMode="External"/><Relationship Id="rId9"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8" Type="http://schemas.openxmlformats.org/officeDocument/2006/relationships/hyperlink" Target="http://www.twitter.com/capgemini" TargetMode="External"/><Relationship Id="rId13" Type="http://schemas.microsoft.com/office/2007/relationships/hdphoto" Target="../media/hdphoto5.wdp"/><Relationship Id="rId3" Type="http://schemas.openxmlformats.org/officeDocument/2006/relationships/hyperlink" Target="http://www.linkedin.com/company/capgemini" TargetMode="External"/><Relationship Id="rId7" Type="http://schemas.microsoft.com/office/2007/relationships/hdphoto" Target="../media/hdphoto2.wdp"/><Relationship Id="rId12" Type="http://schemas.openxmlformats.org/officeDocument/2006/relationships/hyperlink" Target="http://www.facebook.com/capgemini" TargetMode="External"/><Relationship Id="rId2" Type="http://schemas.openxmlformats.org/officeDocument/2006/relationships/slideMaster" Target="../slideMasters/slideMaster4.xml"/><Relationship Id="rId1" Type="http://schemas.openxmlformats.org/officeDocument/2006/relationships/tags" Target="../tags/tag9.xml"/><Relationship Id="rId6" Type="http://schemas.openxmlformats.org/officeDocument/2006/relationships/hyperlink" Target="http://www.slideshare.net/capgemini" TargetMode="External"/><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hyperlink" Target="http://www.youtube.com/capgeminimedia" TargetMode="External"/><Relationship Id="rId4" Type="http://schemas.openxmlformats.org/officeDocument/2006/relationships/image" Target="../media/image8.png"/><Relationship Id="rId9" Type="http://schemas.microsoft.com/office/2007/relationships/hdphoto" Target="../media/hdphoto3.wdp"/><Relationship Id="rId14" Type="http://schemas.openxmlformats.org/officeDocument/2006/relationships/hyperlink" Target="http://www.capgemini.com/" TargetMode="Externa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hyperlink" Target="http://www.twitter.com/capgemini" TargetMode="External"/><Relationship Id="rId18" Type="http://schemas.openxmlformats.org/officeDocument/2006/relationships/hyperlink" Target="http://www.facebook.com/capgemini" TargetMode="External"/><Relationship Id="rId3" Type="http://schemas.openxmlformats.org/officeDocument/2006/relationships/slideMaster" Target="../slideMasters/slideMaster4.xml"/><Relationship Id="rId21" Type="http://schemas.openxmlformats.org/officeDocument/2006/relationships/image" Target="../media/image13.png"/><Relationship Id="rId7" Type="http://schemas.openxmlformats.org/officeDocument/2006/relationships/hyperlink" Target="http://www.linkedin.com/company/capgemini" TargetMode="External"/><Relationship Id="rId12" Type="http://schemas.microsoft.com/office/2007/relationships/hdphoto" Target="../media/hdphoto7.wdp"/><Relationship Id="rId17" Type="http://schemas.microsoft.com/office/2007/relationships/hdphoto" Target="../media/hdphoto9.wdp"/><Relationship Id="rId2" Type="http://schemas.openxmlformats.org/officeDocument/2006/relationships/tags" Target="../tags/tag10.xml"/><Relationship Id="rId16" Type="http://schemas.openxmlformats.org/officeDocument/2006/relationships/image" Target="../media/image12.png"/><Relationship Id="rId20" Type="http://schemas.openxmlformats.org/officeDocument/2006/relationships/hyperlink" Target="http://www.capgemini.com/about/how-we-work/the-collaborative-business-experiencetm" TargetMode="External"/><Relationship Id="rId1" Type="http://schemas.openxmlformats.org/officeDocument/2006/relationships/vmlDrawing" Target="../drawings/vmlDrawing8.vml"/><Relationship Id="rId6" Type="http://schemas.openxmlformats.org/officeDocument/2006/relationships/image" Target="../media/image2.emf"/><Relationship Id="rId11" Type="http://schemas.openxmlformats.org/officeDocument/2006/relationships/image" Target="../media/image11.png"/><Relationship Id="rId5" Type="http://schemas.openxmlformats.org/officeDocument/2006/relationships/oleObject" Target="../embeddings/oleObject8.bin"/><Relationship Id="rId15" Type="http://schemas.openxmlformats.org/officeDocument/2006/relationships/hyperlink" Target="http://www.youtube.com/capgeminimedia" TargetMode="External"/><Relationship Id="rId10" Type="http://schemas.openxmlformats.org/officeDocument/2006/relationships/hyperlink" Target="http://www.slideshare.net/capgemini" TargetMode="External"/><Relationship Id="rId19" Type="http://schemas.microsoft.com/office/2007/relationships/hdphoto" Target="../media/hdphoto10.wdp"/><Relationship Id="rId4" Type="http://schemas.openxmlformats.org/officeDocument/2006/relationships/image" Target="../media/image9.png"/><Relationship Id="rId9" Type="http://schemas.microsoft.com/office/2007/relationships/hdphoto" Target="../media/hdphoto6.wdp"/><Relationship Id="rId14" Type="http://schemas.microsoft.com/office/2007/relationships/hdphoto" Target="../media/hdphoto8.wdp"/><Relationship Id="rId22" Type="http://schemas.openxmlformats.org/officeDocument/2006/relationships/hyperlink" Target="http://www.capgemini.com/invent" TargetMode="Externa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A943E-C680-46E6-B5D1-9A5F66446C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70ABC7A-5705-4A2F-B9DB-1F38ED7941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BA2F347-65E8-4245-87D2-B7414D6B445E}"/>
              </a:ext>
            </a:extLst>
          </p:cNvPr>
          <p:cNvSpPr>
            <a:spLocks noGrp="1"/>
          </p:cNvSpPr>
          <p:nvPr>
            <p:ph type="dt" sz="half" idx="10"/>
          </p:nvPr>
        </p:nvSpPr>
        <p:spPr/>
        <p:txBody>
          <a:bodyPr/>
          <a:lstStyle/>
          <a:p>
            <a:fld id="{F0FE9CBC-416F-4942-AF64-525A904B32F6}" type="datetimeFigureOut">
              <a:rPr lang="en-GB" smtClean="0"/>
              <a:t>10/11/2020</a:t>
            </a:fld>
            <a:endParaRPr lang="en-GB"/>
          </a:p>
        </p:txBody>
      </p:sp>
      <p:sp>
        <p:nvSpPr>
          <p:cNvPr id="5" name="Footer Placeholder 4">
            <a:extLst>
              <a:ext uri="{FF2B5EF4-FFF2-40B4-BE49-F238E27FC236}">
                <a16:creationId xmlns:a16="http://schemas.microsoft.com/office/drawing/2014/main" id="{04DC754E-02C8-4A0B-9C82-052B0CFEB6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C133F9E-E078-43C7-8878-F8715CD6715E}"/>
              </a:ext>
            </a:extLst>
          </p:cNvPr>
          <p:cNvSpPr>
            <a:spLocks noGrp="1"/>
          </p:cNvSpPr>
          <p:nvPr>
            <p:ph type="sldNum" sz="quarter" idx="12"/>
          </p:nvPr>
        </p:nvSpPr>
        <p:spPr/>
        <p:txBody>
          <a:bodyPr/>
          <a:lstStyle/>
          <a:p>
            <a:fld id="{27B8D8DE-BB82-4A2A-A6E9-EE9EBD016C46}" type="slidenum">
              <a:rPr lang="en-GB" smtClean="0"/>
              <a:t>‹nr.›</a:t>
            </a:fld>
            <a:endParaRPr lang="en-GB"/>
          </a:p>
        </p:txBody>
      </p:sp>
    </p:spTree>
    <p:extLst>
      <p:ext uri="{BB962C8B-B14F-4D97-AF65-F5344CB8AC3E}">
        <p14:creationId xmlns:p14="http://schemas.microsoft.com/office/powerpoint/2010/main" val="22461293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4D4A6-E28E-44DC-9726-A0E4DC727D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CF61399-B7D1-46A0-8B33-E23D68E7A6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F2B8C8E-4C99-4900-86B0-FC46AB9DDC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1301CAA-054A-4B8D-8EA4-095EC4951D2A}"/>
              </a:ext>
            </a:extLst>
          </p:cNvPr>
          <p:cNvSpPr>
            <a:spLocks noGrp="1"/>
          </p:cNvSpPr>
          <p:nvPr>
            <p:ph type="dt" sz="half" idx="10"/>
          </p:nvPr>
        </p:nvSpPr>
        <p:spPr/>
        <p:txBody>
          <a:bodyPr/>
          <a:lstStyle/>
          <a:p>
            <a:fld id="{F0FE9CBC-416F-4942-AF64-525A904B32F6}" type="datetimeFigureOut">
              <a:rPr lang="en-GB" smtClean="0"/>
              <a:t>10/11/2020</a:t>
            </a:fld>
            <a:endParaRPr lang="en-GB"/>
          </a:p>
        </p:txBody>
      </p:sp>
      <p:sp>
        <p:nvSpPr>
          <p:cNvPr id="6" name="Footer Placeholder 5">
            <a:extLst>
              <a:ext uri="{FF2B5EF4-FFF2-40B4-BE49-F238E27FC236}">
                <a16:creationId xmlns:a16="http://schemas.microsoft.com/office/drawing/2014/main" id="{F9B87FAC-5631-48DB-A4BC-1F7C99A0B0E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7DAD477-D7DF-4FD6-8E97-06D1EA7FC18C}"/>
              </a:ext>
            </a:extLst>
          </p:cNvPr>
          <p:cNvSpPr>
            <a:spLocks noGrp="1"/>
          </p:cNvSpPr>
          <p:nvPr>
            <p:ph type="sldNum" sz="quarter" idx="12"/>
          </p:nvPr>
        </p:nvSpPr>
        <p:spPr/>
        <p:txBody>
          <a:bodyPr/>
          <a:lstStyle/>
          <a:p>
            <a:fld id="{27B8D8DE-BB82-4A2A-A6E9-EE9EBD016C46}" type="slidenum">
              <a:rPr lang="en-GB" smtClean="0"/>
              <a:t>‹nr.›</a:t>
            </a:fld>
            <a:endParaRPr lang="en-GB"/>
          </a:p>
        </p:txBody>
      </p:sp>
    </p:spTree>
    <p:extLst>
      <p:ext uri="{BB962C8B-B14F-4D97-AF65-F5344CB8AC3E}">
        <p14:creationId xmlns:p14="http://schemas.microsoft.com/office/powerpoint/2010/main" val="1398548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D059E-F638-485E-8F7A-BF8D6C438D7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2727728-C03E-4E4C-98F0-FFBEB39EC13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BF62D2-336C-41AC-B1E6-5C3C547C62C3}"/>
              </a:ext>
            </a:extLst>
          </p:cNvPr>
          <p:cNvSpPr>
            <a:spLocks noGrp="1"/>
          </p:cNvSpPr>
          <p:nvPr>
            <p:ph type="dt" sz="half" idx="10"/>
          </p:nvPr>
        </p:nvSpPr>
        <p:spPr/>
        <p:txBody>
          <a:bodyPr/>
          <a:lstStyle/>
          <a:p>
            <a:fld id="{F0FE9CBC-416F-4942-AF64-525A904B32F6}" type="datetimeFigureOut">
              <a:rPr lang="en-GB" smtClean="0"/>
              <a:t>10/11/2020</a:t>
            </a:fld>
            <a:endParaRPr lang="en-GB"/>
          </a:p>
        </p:txBody>
      </p:sp>
      <p:sp>
        <p:nvSpPr>
          <p:cNvPr id="5" name="Footer Placeholder 4">
            <a:extLst>
              <a:ext uri="{FF2B5EF4-FFF2-40B4-BE49-F238E27FC236}">
                <a16:creationId xmlns:a16="http://schemas.microsoft.com/office/drawing/2014/main" id="{1BF98037-8C63-42C2-8C33-AC7B253FEAA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31C1085-4DC3-491E-AD66-3A15E5B99E0B}"/>
              </a:ext>
            </a:extLst>
          </p:cNvPr>
          <p:cNvSpPr>
            <a:spLocks noGrp="1"/>
          </p:cNvSpPr>
          <p:nvPr>
            <p:ph type="sldNum" sz="quarter" idx="12"/>
          </p:nvPr>
        </p:nvSpPr>
        <p:spPr/>
        <p:txBody>
          <a:bodyPr/>
          <a:lstStyle/>
          <a:p>
            <a:fld id="{27B8D8DE-BB82-4A2A-A6E9-EE9EBD016C46}" type="slidenum">
              <a:rPr lang="en-GB" smtClean="0"/>
              <a:t>‹nr.›</a:t>
            </a:fld>
            <a:endParaRPr lang="en-GB"/>
          </a:p>
        </p:txBody>
      </p:sp>
    </p:spTree>
    <p:extLst>
      <p:ext uri="{BB962C8B-B14F-4D97-AF65-F5344CB8AC3E}">
        <p14:creationId xmlns:p14="http://schemas.microsoft.com/office/powerpoint/2010/main" val="2868473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84A980-7BBC-4706-823C-C052210D999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FF9EFFB-55D3-4504-8FFD-C0B8576F977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7403648-B78C-4F28-BF19-65971ADC4F0A}"/>
              </a:ext>
            </a:extLst>
          </p:cNvPr>
          <p:cNvSpPr>
            <a:spLocks noGrp="1"/>
          </p:cNvSpPr>
          <p:nvPr>
            <p:ph type="dt" sz="half" idx="10"/>
          </p:nvPr>
        </p:nvSpPr>
        <p:spPr/>
        <p:txBody>
          <a:bodyPr/>
          <a:lstStyle/>
          <a:p>
            <a:fld id="{F0FE9CBC-416F-4942-AF64-525A904B32F6}" type="datetimeFigureOut">
              <a:rPr lang="en-GB" smtClean="0"/>
              <a:t>10/11/2020</a:t>
            </a:fld>
            <a:endParaRPr lang="en-GB"/>
          </a:p>
        </p:txBody>
      </p:sp>
      <p:sp>
        <p:nvSpPr>
          <p:cNvPr id="5" name="Footer Placeholder 4">
            <a:extLst>
              <a:ext uri="{FF2B5EF4-FFF2-40B4-BE49-F238E27FC236}">
                <a16:creationId xmlns:a16="http://schemas.microsoft.com/office/drawing/2014/main" id="{6C23BD8E-0F2C-4DFB-A524-608A94F6064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AA83305-DB80-43FA-A5F8-1A90F72FB1CA}"/>
              </a:ext>
            </a:extLst>
          </p:cNvPr>
          <p:cNvSpPr>
            <a:spLocks noGrp="1"/>
          </p:cNvSpPr>
          <p:nvPr>
            <p:ph type="sldNum" sz="quarter" idx="12"/>
          </p:nvPr>
        </p:nvSpPr>
        <p:spPr/>
        <p:txBody>
          <a:bodyPr/>
          <a:lstStyle/>
          <a:p>
            <a:fld id="{27B8D8DE-BB82-4A2A-A6E9-EE9EBD016C46}" type="slidenum">
              <a:rPr lang="en-GB" smtClean="0"/>
              <a:t>‹nr.›</a:t>
            </a:fld>
            <a:endParaRPr lang="en-GB"/>
          </a:p>
        </p:txBody>
      </p:sp>
    </p:spTree>
    <p:extLst>
      <p:ext uri="{BB962C8B-B14F-4D97-AF65-F5344CB8AC3E}">
        <p14:creationId xmlns:p14="http://schemas.microsoft.com/office/powerpoint/2010/main" val="41684996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27348" y="1815352"/>
            <a:ext cx="11700000" cy="4466201"/>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3" name="Titre 2"/>
          <p:cNvSpPr>
            <a:spLocks noGrp="1"/>
          </p:cNvSpPr>
          <p:nvPr>
            <p:ph type="title"/>
          </p:nvPr>
        </p:nvSpPr>
        <p:spPr/>
        <p:txBody>
          <a:bodyPr/>
          <a:lstStyle/>
          <a:p>
            <a:r>
              <a:rPr lang="fr-FR"/>
              <a:t>Modifiez le style du titre</a:t>
            </a:r>
            <a:endParaRPr lang="en-US"/>
          </a:p>
        </p:txBody>
      </p:sp>
    </p:spTree>
    <p:extLst>
      <p:ext uri="{BB962C8B-B14F-4D97-AF65-F5344CB8AC3E}">
        <p14:creationId xmlns:p14="http://schemas.microsoft.com/office/powerpoint/2010/main" val="6181430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Blank-White">
    <p:spTree>
      <p:nvGrpSpPr>
        <p:cNvPr id="1" name=""/>
        <p:cNvGrpSpPr/>
        <p:nvPr/>
      </p:nvGrpSpPr>
      <p:grpSpPr>
        <a:xfrm>
          <a:off x="0" y="0"/>
          <a:ext cx="0" cy="0"/>
          <a:chOff x="0" y="0"/>
          <a:chExt cx="0" cy="0"/>
        </a:xfrm>
      </p:grpSpPr>
      <p:sp>
        <p:nvSpPr>
          <p:cNvPr id="3" name="Retângulo 43">
            <a:extLst>
              <a:ext uri="{FF2B5EF4-FFF2-40B4-BE49-F238E27FC236}">
                <a16:creationId xmlns:a16="http://schemas.microsoft.com/office/drawing/2014/main" id="{25FC8637-25BD-4C09-AF25-56B4243DAB3D}"/>
              </a:ext>
            </a:extLst>
          </p:cNvPr>
          <p:cNvSpPr/>
          <p:nvPr userDrawn="1"/>
        </p:nvSpPr>
        <p:spPr>
          <a:xfrm>
            <a:off x="11784013" y="6555758"/>
            <a:ext cx="242375" cy="215444"/>
          </a:xfrm>
          <a:prstGeom prst="rect">
            <a:avLst/>
          </a:prstGeom>
        </p:spPr>
        <p:txBody>
          <a:bodyPr wrap="none">
            <a:spAutoFit/>
          </a:bodyPr>
          <a:lstStyle/>
          <a:p>
            <a:pPr algn="r"/>
            <a:fld id="{0502E5A9-B53C-401E-A0E0-4A359BB0A9E5}" type="slidenum">
              <a:rPr lang="en-US" sz="800" smtClean="0">
                <a:solidFill>
                  <a:prstClr val="black">
                    <a:lumMod val="50000"/>
                    <a:lumOff val="50000"/>
                  </a:prstClr>
                </a:solidFill>
                <a:cs typeface="Arial" panose="020B0604020202020204" pitchFamily="34" charset="0"/>
              </a:rPr>
              <a:t>‹nr.›</a:t>
            </a:fld>
            <a:endParaRPr lang="en-US" sz="800">
              <a:solidFill>
                <a:prstClr val="black">
                  <a:lumMod val="50000"/>
                  <a:lumOff val="50000"/>
                </a:prstClr>
              </a:solidFill>
              <a:cs typeface="Arial" panose="020B0604020202020204" pitchFamily="34" charset="0"/>
            </a:endParaRPr>
          </a:p>
        </p:txBody>
      </p:sp>
      <p:sp>
        <p:nvSpPr>
          <p:cNvPr id="6" name="Title Placeholder 1">
            <a:extLst>
              <a:ext uri="{FF2B5EF4-FFF2-40B4-BE49-F238E27FC236}">
                <a16:creationId xmlns:a16="http://schemas.microsoft.com/office/drawing/2014/main" id="{552BBB0A-405D-419D-8BD5-EC8D9F84B795}"/>
              </a:ext>
            </a:extLst>
          </p:cNvPr>
          <p:cNvSpPr>
            <a:spLocks noGrp="1"/>
          </p:cNvSpPr>
          <p:nvPr>
            <p:ph type="title" hasCustomPrompt="1"/>
          </p:nvPr>
        </p:nvSpPr>
        <p:spPr>
          <a:xfrm>
            <a:off x="407988" y="404813"/>
            <a:ext cx="9864476" cy="863600"/>
          </a:xfrm>
          <a:prstGeom prst="rect">
            <a:avLst/>
          </a:prstGeom>
        </p:spPr>
        <p:txBody>
          <a:bodyPr vert="horz" lIns="0" tIns="0" rIns="0" bIns="0" rtlCol="0" anchor="t">
            <a:noAutofit/>
          </a:bodyPr>
          <a:lstStyle>
            <a:lvl1pPr>
              <a:defRPr lang="pt-PT" dirty="0"/>
            </a:lvl1pPr>
          </a:lstStyle>
          <a:p>
            <a:pPr lvl="0">
              <a:lnSpc>
                <a:spcPts val="3000"/>
              </a:lnSpc>
            </a:pPr>
            <a:r>
              <a:rPr lang="en-US"/>
              <a:t>Click to add title</a:t>
            </a:r>
            <a:endParaRPr lang="pt-PT"/>
          </a:p>
        </p:txBody>
      </p:sp>
    </p:spTree>
    <p:extLst>
      <p:ext uri="{BB962C8B-B14F-4D97-AF65-F5344CB8AC3E}">
        <p14:creationId xmlns:p14="http://schemas.microsoft.com/office/powerpoint/2010/main" val="672086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E6E7E7"/>
        </a:solidFill>
        <a:effectLst/>
      </p:bgPr>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2052" name="think-cell Slide" r:id="rId4" imgW="270" imgH="270" progId="TCLayout.ActiveDocument.1">
                  <p:embed/>
                </p:oleObj>
              </mc:Choice>
              <mc:Fallback>
                <p:oleObj name="think-cell Slide" r:id="rId4" imgW="270" imgH="270" progId="TCLayout.ActiveDocument.1">
                  <p:embed/>
                  <p:pic>
                    <p:nvPicPr>
                      <p:cNvPr id="7" name="Object 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9" name="Freeform 7"/>
          <p:cNvSpPr>
            <a:spLocks/>
          </p:cNvSpPr>
          <p:nvPr userDrawn="1"/>
        </p:nvSpPr>
        <p:spPr bwMode="auto">
          <a:xfrm>
            <a:off x="5137150" y="0"/>
            <a:ext cx="7054850" cy="6854825"/>
          </a:xfrm>
          <a:custGeom>
            <a:avLst/>
            <a:gdLst/>
            <a:ahLst/>
            <a:cxnLst>
              <a:cxn ang="0">
                <a:pos x="4444" y="0"/>
              </a:cxn>
              <a:cxn ang="0">
                <a:pos x="4444" y="32"/>
              </a:cxn>
              <a:cxn ang="0">
                <a:pos x="4444" y="4292"/>
              </a:cxn>
              <a:cxn ang="0">
                <a:pos x="4440" y="4306"/>
              </a:cxn>
              <a:cxn ang="0">
                <a:pos x="4426" y="4314"/>
              </a:cxn>
              <a:cxn ang="0">
                <a:pos x="4326" y="4318"/>
              </a:cxn>
              <a:cxn ang="0">
                <a:pos x="4228" y="4310"/>
              </a:cxn>
              <a:cxn ang="0">
                <a:pos x="4076" y="4282"/>
              </a:cxn>
              <a:cxn ang="0">
                <a:pos x="3928" y="4240"/>
              </a:cxn>
              <a:cxn ang="0">
                <a:pos x="3740" y="4170"/>
              </a:cxn>
              <a:cxn ang="0">
                <a:pos x="3474" y="4042"/>
              </a:cxn>
              <a:cxn ang="0">
                <a:pos x="3216" y="3896"/>
              </a:cxn>
              <a:cxn ang="0">
                <a:pos x="3024" y="3772"/>
              </a:cxn>
              <a:cxn ang="0">
                <a:pos x="2704" y="3544"/>
              </a:cxn>
              <a:cxn ang="0">
                <a:pos x="2396" y="3300"/>
              </a:cxn>
              <a:cxn ang="0">
                <a:pos x="2180" y="3116"/>
              </a:cxn>
              <a:cxn ang="0">
                <a:pos x="2256" y="2964"/>
              </a:cxn>
              <a:cxn ang="0">
                <a:pos x="2286" y="2890"/>
              </a:cxn>
              <a:cxn ang="0">
                <a:pos x="2322" y="2774"/>
              </a:cxn>
              <a:cxn ang="0">
                <a:pos x="2338" y="2654"/>
              </a:cxn>
              <a:cxn ang="0">
                <a:pos x="2336" y="2562"/>
              </a:cxn>
              <a:cxn ang="0">
                <a:pos x="2306" y="2432"/>
              </a:cxn>
              <a:cxn ang="0">
                <a:pos x="2242" y="2310"/>
              </a:cxn>
              <a:cxn ang="0">
                <a:pos x="2188" y="2238"/>
              </a:cxn>
              <a:cxn ang="0">
                <a:pos x="2092" y="2144"/>
              </a:cxn>
              <a:cxn ang="0">
                <a:pos x="1986" y="2062"/>
              </a:cxn>
              <a:cxn ang="0">
                <a:pos x="1878" y="1990"/>
              </a:cxn>
              <a:cxn ang="0">
                <a:pos x="1712" y="1894"/>
              </a:cxn>
              <a:cxn ang="0">
                <a:pos x="1538" y="1808"/>
              </a:cxn>
              <a:cxn ang="0">
                <a:pos x="1156" y="1640"/>
              </a:cxn>
              <a:cxn ang="0">
                <a:pos x="710" y="1446"/>
              </a:cxn>
              <a:cxn ang="0">
                <a:pos x="524" y="1350"/>
              </a:cxn>
              <a:cxn ang="0">
                <a:pos x="354" y="1230"/>
              </a:cxn>
              <a:cxn ang="0">
                <a:pos x="262" y="1144"/>
              </a:cxn>
              <a:cxn ang="0">
                <a:pos x="158" y="1020"/>
              </a:cxn>
              <a:cxn ang="0">
                <a:pos x="80" y="884"/>
              </a:cxn>
              <a:cxn ang="0">
                <a:pos x="28" y="740"/>
              </a:cxn>
              <a:cxn ang="0">
                <a:pos x="2" y="584"/>
              </a:cxn>
              <a:cxn ang="0">
                <a:pos x="4" y="418"/>
              </a:cxn>
              <a:cxn ang="0">
                <a:pos x="18" y="314"/>
              </a:cxn>
              <a:cxn ang="0">
                <a:pos x="58" y="162"/>
              </a:cxn>
              <a:cxn ang="0">
                <a:pos x="118" y="16"/>
              </a:cxn>
              <a:cxn ang="0">
                <a:pos x="122" y="0"/>
              </a:cxn>
            </a:cxnLst>
            <a:rect l="0" t="0" r="r" b="b"/>
            <a:pathLst>
              <a:path w="4444" h="4318">
                <a:moveTo>
                  <a:pt x="122" y="0"/>
                </a:moveTo>
                <a:lnTo>
                  <a:pt x="122" y="0"/>
                </a:lnTo>
                <a:lnTo>
                  <a:pt x="4444" y="0"/>
                </a:lnTo>
                <a:lnTo>
                  <a:pt x="4444" y="0"/>
                </a:lnTo>
                <a:lnTo>
                  <a:pt x="4444" y="32"/>
                </a:lnTo>
                <a:lnTo>
                  <a:pt x="4444" y="32"/>
                </a:lnTo>
                <a:lnTo>
                  <a:pt x="4444" y="4272"/>
                </a:lnTo>
                <a:lnTo>
                  <a:pt x="4444" y="4272"/>
                </a:lnTo>
                <a:lnTo>
                  <a:pt x="4444" y="4292"/>
                </a:lnTo>
                <a:lnTo>
                  <a:pt x="4444" y="4292"/>
                </a:lnTo>
                <a:lnTo>
                  <a:pt x="4444" y="4300"/>
                </a:lnTo>
                <a:lnTo>
                  <a:pt x="4440" y="4306"/>
                </a:lnTo>
                <a:lnTo>
                  <a:pt x="4436" y="4310"/>
                </a:lnTo>
                <a:lnTo>
                  <a:pt x="4426" y="4314"/>
                </a:lnTo>
                <a:lnTo>
                  <a:pt x="4426" y="4314"/>
                </a:lnTo>
                <a:lnTo>
                  <a:pt x="4402" y="4316"/>
                </a:lnTo>
                <a:lnTo>
                  <a:pt x="4376" y="4318"/>
                </a:lnTo>
                <a:lnTo>
                  <a:pt x="4326" y="4318"/>
                </a:lnTo>
                <a:lnTo>
                  <a:pt x="4278" y="4316"/>
                </a:lnTo>
                <a:lnTo>
                  <a:pt x="4228" y="4310"/>
                </a:lnTo>
                <a:lnTo>
                  <a:pt x="4228" y="4310"/>
                </a:lnTo>
                <a:lnTo>
                  <a:pt x="4176" y="4302"/>
                </a:lnTo>
                <a:lnTo>
                  <a:pt x="4126" y="4294"/>
                </a:lnTo>
                <a:lnTo>
                  <a:pt x="4076" y="4282"/>
                </a:lnTo>
                <a:lnTo>
                  <a:pt x="4026" y="4270"/>
                </a:lnTo>
                <a:lnTo>
                  <a:pt x="3978" y="4256"/>
                </a:lnTo>
                <a:lnTo>
                  <a:pt x="3928" y="4240"/>
                </a:lnTo>
                <a:lnTo>
                  <a:pt x="3832" y="4206"/>
                </a:lnTo>
                <a:lnTo>
                  <a:pt x="3832" y="4206"/>
                </a:lnTo>
                <a:lnTo>
                  <a:pt x="3740" y="4170"/>
                </a:lnTo>
                <a:lnTo>
                  <a:pt x="3650" y="4130"/>
                </a:lnTo>
                <a:lnTo>
                  <a:pt x="3562" y="4088"/>
                </a:lnTo>
                <a:lnTo>
                  <a:pt x="3474" y="4042"/>
                </a:lnTo>
                <a:lnTo>
                  <a:pt x="3386" y="3996"/>
                </a:lnTo>
                <a:lnTo>
                  <a:pt x="3302" y="3946"/>
                </a:lnTo>
                <a:lnTo>
                  <a:pt x="3216" y="3896"/>
                </a:lnTo>
                <a:lnTo>
                  <a:pt x="3134" y="3844"/>
                </a:lnTo>
                <a:lnTo>
                  <a:pt x="3134" y="3844"/>
                </a:lnTo>
                <a:lnTo>
                  <a:pt x="3024" y="3772"/>
                </a:lnTo>
                <a:lnTo>
                  <a:pt x="2916" y="3698"/>
                </a:lnTo>
                <a:lnTo>
                  <a:pt x="2808" y="3622"/>
                </a:lnTo>
                <a:lnTo>
                  <a:pt x="2704" y="3544"/>
                </a:lnTo>
                <a:lnTo>
                  <a:pt x="2600" y="3464"/>
                </a:lnTo>
                <a:lnTo>
                  <a:pt x="2498" y="3382"/>
                </a:lnTo>
                <a:lnTo>
                  <a:pt x="2396" y="3300"/>
                </a:lnTo>
                <a:lnTo>
                  <a:pt x="2296" y="3214"/>
                </a:lnTo>
                <a:lnTo>
                  <a:pt x="2296" y="3214"/>
                </a:lnTo>
                <a:lnTo>
                  <a:pt x="2180" y="3116"/>
                </a:lnTo>
                <a:lnTo>
                  <a:pt x="2180" y="3116"/>
                </a:lnTo>
                <a:lnTo>
                  <a:pt x="2220" y="3040"/>
                </a:lnTo>
                <a:lnTo>
                  <a:pt x="2256" y="2964"/>
                </a:lnTo>
                <a:lnTo>
                  <a:pt x="2256" y="2964"/>
                </a:lnTo>
                <a:lnTo>
                  <a:pt x="2272" y="2928"/>
                </a:lnTo>
                <a:lnTo>
                  <a:pt x="2286" y="2890"/>
                </a:lnTo>
                <a:lnTo>
                  <a:pt x="2300" y="2852"/>
                </a:lnTo>
                <a:lnTo>
                  <a:pt x="2312" y="2814"/>
                </a:lnTo>
                <a:lnTo>
                  <a:pt x="2322" y="2774"/>
                </a:lnTo>
                <a:lnTo>
                  <a:pt x="2330" y="2736"/>
                </a:lnTo>
                <a:lnTo>
                  <a:pt x="2334" y="2696"/>
                </a:lnTo>
                <a:lnTo>
                  <a:pt x="2338" y="2654"/>
                </a:lnTo>
                <a:lnTo>
                  <a:pt x="2338" y="2654"/>
                </a:lnTo>
                <a:lnTo>
                  <a:pt x="2340" y="2608"/>
                </a:lnTo>
                <a:lnTo>
                  <a:pt x="2336" y="2562"/>
                </a:lnTo>
                <a:lnTo>
                  <a:pt x="2330" y="2518"/>
                </a:lnTo>
                <a:lnTo>
                  <a:pt x="2320" y="2474"/>
                </a:lnTo>
                <a:lnTo>
                  <a:pt x="2306" y="2432"/>
                </a:lnTo>
                <a:lnTo>
                  <a:pt x="2288" y="2390"/>
                </a:lnTo>
                <a:lnTo>
                  <a:pt x="2266" y="2350"/>
                </a:lnTo>
                <a:lnTo>
                  <a:pt x="2242" y="2310"/>
                </a:lnTo>
                <a:lnTo>
                  <a:pt x="2242" y="2310"/>
                </a:lnTo>
                <a:lnTo>
                  <a:pt x="2216" y="2274"/>
                </a:lnTo>
                <a:lnTo>
                  <a:pt x="2188" y="2238"/>
                </a:lnTo>
                <a:lnTo>
                  <a:pt x="2158" y="2206"/>
                </a:lnTo>
                <a:lnTo>
                  <a:pt x="2126" y="2174"/>
                </a:lnTo>
                <a:lnTo>
                  <a:pt x="2092" y="2144"/>
                </a:lnTo>
                <a:lnTo>
                  <a:pt x="2058" y="2116"/>
                </a:lnTo>
                <a:lnTo>
                  <a:pt x="2022" y="2088"/>
                </a:lnTo>
                <a:lnTo>
                  <a:pt x="1986" y="2062"/>
                </a:lnTo>
                <a:lnTo>
                  <a:pt x="1986" y="2062"/>
                </a:lnTo>
                <a:lnTo>
                  <a:pt x="1932" y="2024"/>
                </a:lnTo>
                <a:lnTo>
                  <a:pt x="1878" y="1990"/>
                </a:lnTo>
                <a:lnTo>
                  <a:pt x="1824" y="1956"/>
                </a:lnTo>
                <a:lnTo>
                  <a:pt x="1768" y="1924"/>
                </a:lnTo>
                <a:lnTo>
                  <a:pt x="1712" y="1894"/>
                </a:lnTo>
                <a:lnTo>
                  <a:pt x="1654" y="1864"/>
                </a:lnTo>
                <a:lnTo>
                  <a:pt x="1596" y="1836"/>
                </a:lnTo>
                <a:lnTo>
                  <a:pt x="1538" y="1808"/>
                </a:lnTo>
                <a:lnTo>
                  <a:pt x="1538" y="1808"/>
                </a:lnTo>
                <a:lnTo>
                  <a:pt x="1346" y="1724"/>
                </a:lnTo>
                <a:lnTo>
                  <a:pt x="1156" y="1640"/>
                </a:lnTo>
                <a:lnTo>
                  <a:pt x="774" y="1474"/>
                </a:lnTo>
                <a:lnTo>
                  <a:pt x="774" y="1474"/>
                </a:lnTo>
                <a:lnTo>
                  <a:pt x="710" y="1446"/>
                </a:lnTo>
                <a:lnTo>
                  <a:pt x="646" y="1416"/>
                </a:lnTo>
                <a:lnTo>
                  <a:pt x="584" y="1384"/>
                </a:lnTo>
                <a:lnTo>
                  <a:pt x="524" y="1350"/>
                </a:lnTo>
                <a:lnTo>
                  <a:pt x="466" y="1312"/>
                </a:lnTo>
                <a:lnTo>
                  <a:pt x="410" y="1272"/>
                </a:lnTo>
                <a:lnTo>
                  <a:pt x="354" y="1230"/>
                </a:lnTo>
                <a:lnTo>
                  <a:pt x="302" y="1184"/>
                </a:lnTo>
                <a:lnTo>
                  <a:pt x="302" y="1184"/>
                </a:lnTo>
                <a:lnTo>
                  <a:pt x="262" y="1144"/>
                </a:lnTo>
                <a:lnTo>
                  <a:pt x="224" y="1104"/>
                </a:lnTo>
                <a:lnTo>
                  <a:pt x="188" y="1062"/>
                </a:lnTo>
                <a:lnTo>
                  <a:pt x="158" y="1020"/>
                </a:lnTo>
                <a:lnTo>
                  <a:pt x="128" y="976"/>
                </a:lnTo>
                <a:lnTo>
                  <a:pt x="102" y="930"/>
                </a:lnTo>
                <a:lnTo>
                  <a:pt x="80" y="884"/>
                </a:lnTo>
                <a:lnTo>
                  <a:pt x="58" y="838"/>
                </a:lnTo>
                <a:lnTo>
                  <a:pt x="42" y="790"/>
                </a:lnTo>
                <a:lnTo>
                  <a:pt x="28" y="740"/>
                </a:lnTo>
                <a:lnTo>
                  <a:pt x="16" y="688"/>
                </a:lnTo>
                <a:lnTo>
                  <a:pt x="8" y="636"/>
                </a:lnTo>
                <a:lnTo>
                  <a:pt x="2" y="584"/>
                </a:lnTo>
                <a:lnTo>
                  <a:pt x="0" y="530"/>
                </a:lnTo>
                <a:lnTo>
                  <a:pt x="0" y="474"/>
                </a:lnTo>
                <a:lnTo>
                  <a:pt x="4" y="418"/>
                </a:lnTo>
                <a:lnTo>
                  <a:pt x="4" y="418"/>
                </a:lnTo>
                <a:lnTo>
                  <a:pt x="10" y="366"/>
                </a:lnTo>
                <a:lnTo>
                  <a:pt x="18" y="314"/>
                </a:lnTo>
                <a:lnTo>
                  <a:pt x="30" y="262"/>
                </a:lnTo>
                <a:lnTo>
                  <a:pt x="42" y="212"/>
                </a:lnTo>
                <a:lnTo>
                  <a:pt x="58" y="162"/>
                </a:lnTo>
                <a:lnTo>
                  <a:pt x="76" y="112"/>
                </a:lnTo>
                <a:lnTo>
                  <a:pt x="94" y="64"/>
                </a:lnTo>
                <a:lnTo>
                  <a:pt x="118" y="16"/>
                </a:lnTo>
                <a:lnTo>
                  <a:pt x="118" y="16"/>
                </a:lnTo>
                <a:lnTo>
                  <a:pt x="122" y="0"/>
                </a:lnTo>
                <a:lnTo>
                  <a:pt x="122" y="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 name="Title 1"/>
          <p:cNvSpPr>
            <a:spLocks noGrp="1"/>
          </p:cNvSpPr>
          <p:nvPr>
            <p:ph type="ctrTitle" hasCustomPrompt="1"/>
          </p:nvPr>
        </p:nvSpPr>
        <p:spPr>
          <a:xfrm>
            <a:off x="407988" y="1358153"/>
            <a:ext cx="4774258" cy="14751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oAutofit/>
          </a:bodyPr>
          <a:lstStyle>
            <a:lvl1pPr>
              <a:defRPr lang="en-US" sz="2600" b="0" dirty="0">
                <a:solidFill>
                  <a:schemeClr val="accent1"/>
                </a:solidFill>
              </a:defRPr>
            </a:lvl1pPr>
          </a:lstStyle>
          <a:p>
            <a:pPr marL="0" lvl="0"/>
            <a:r>
              <a:rPr lang="en-US"/>
              <a:t>Click to insert title</a:t>
            </a:r>
          </a:p>
        </p:txBody>
      </p:sp>
      <p:sp>
        <p:nvSpPr>
          <p:cNvPr id="12" name="Subtitle 2"/>
          <p:cNvSpPr>
            <a:spLocks noGrp="1"/>
          </p:cNvSpPr>
          <p:nvPr>
            <p:ph type="subTitle" idx="1" hasCustomPrompt="1"/>
          </p:nvPr>
        </p:nvSpPr>
        <p:spPr>
          <a:xfrm>
            <a:off x="407988" y="2976180"/>
            <a:ext cx="4774257" cy="1223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600" dirty="0">
                <a:solidFill>
                  <a:schemeClr val="accent1"/>
                </a:solidFill>
              </a:defRPr>
            </a:lvl1pPr>
          </a:lstStyle>
          <a:p>
            <a:pPr marL="0" lvl="0"/>
            <a:r>
              <a:rPr lang="en-US"/>
              <a:t>Click to insert presenter, location, and date</a:t>
            </a:r>
          </a:p>
        </p:txBody>
      </p:sp>
      <p:grpSp>
        <p:nvGrpSpPr>
          <p:cNvPr id="13" name="Group 14"/>
          <p:cNvGrpSpPr>
            <a:grpSpLocks noChangeAspect="1"/>
          </p:cNvGrpSpPr>
          <p:nvPr userDrawn="1"/>
        </p:nvGrpSpPr>
        <p:grpSpPr>
          <a:xfrm>
            <a:off x="416888" y="4537346"/>
            <a:ext cx="5040000" cy="1123654"/>
            <a:chOff x="728663" y="4465638"/>
            <a:chExt cx="5354637" cy="1193801"/>
          </a:xfrm>
        </p:grpSpPr>
        <p:sp>
          <p:nvSpPr>
            <p:cNvPr id="14" name="Freeform 11"/>
            <p:cNvSpPr>
              <a:spLocks/>
            </p:cNvSpPr>
            <p:nvPr userDrawn="1"/>
          </p:nvSpPr>
          <p:spPr bwMode="auto">
            <a:xfrm>
              <a:off x="5464175" y="4830763"/>
              <a:ext cx="619125" cy="503238"/>
            </a:xfrm>
            <a:custGeom>
              <a:avLst/>
              <a:gdLst/>
              <a:ahLst/>
              <a:cxnLst>
                <a:cxn ang="0">
                  <a:pos x="125" y="107"/>
                </a:cxn>
                <a:cxn ang="0">
                  <a:pos x="189" y="43"/>
                </a:cxn>
                <a:cxn ang="0">
                  <a:pos x="142" y="0"/>
                </a:cxn>
                <a:cxn ang="0">
                  <a:pos x="50" y="99"/>
                </a:cxn>
                <a:cxn ang="0">
                  <a:pos x="0" y="144"/>
                </a:cxn>
                <a:cxn ang="0">
                  <a:pos x="37" y="154"/>
                </a:cxn>
                <a:cxn ang="0">
                  <a:pos x="125" y="125"/>
                </a:cxn>
                <a:cxn ang="0">
                  <a:pos x="81" y="85"/>
                </a:cxn>
                <a:cxn ang="0">
                  <a:pos x="125" y="107"/>
                </a:cxn>
              </a:cxnLst>
              <a:rect l="0" t="0" r="r" b="b"/>
              <a:pathLst>
                <a:path w="189" h="154">
                  <a:moveTo>
                    <a:pt x="125" y="107"/>
                  </a:moveTo>
                  <a:cubicBezTo>
                    <a:pt x="161" y="107"/>
                    <a:pt x="188" y="78"/>
                    <a:pt x="189" y="43"/>
                  </a:cubicBezTo>
                  <a:cubicBezTo>
                    <a:pt x="186" y="28"/>
                    <a:pt x="181" y="0"/>
                    <a:pt x="142" y="0"/>
                  </a:cubicBezTo>
                  <a:cubicBezTo>
                    <a:pt x="99" y="0"/>
                    <a:pt x="84" y="60"/>
                    <a:pt x="50" y="99"/>
                  </a:cubicBezTo>
                  <a:cubicBezTo>
                    <a:pt x="47" y="121"/>
                    <a:pt x="26" y="140"/>
                    <a:pt x="0" y="144"/>
                  </a:cubicBezTo>
                  <a:cubicBezTo>
                    <a:pt x="6" y="150"/>
                    <a:pt x="20" y="154"/>
                    <a:pt x="37" y="154"/>
                  </a:cubicBezTo>
                  <a:cubicBezTo>
                    <a:pt x="68" y="154"/>
                    <a:pt x="106" y="145"/>
                    <a:pt x="125" y="125"/>
                  </a:cubicBezTo>
                  <a:cubicBezTo>
                    <a:pt x="99" y="126"/>
                    <a:pt x="82" y="109"/>
                    <a:pt x="81" y="85"/>
                  </a:cubicBezTo>
                  <a:cubicBezTo>
                    <a:pt x="93" y="101"/>
                    <a:pt x="108" y="107"/>
                    <a:pt x="125" y="107"/>
                  </a:cubicBezTo>
                </a:path>
              </a:pathLst>
            </a:custGeom>
            <a:solidFill>
              <a:srgbClr val="12ABDB"/>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6" name="Freeform 12"/>
            <p:cNvSpPr>
              <a:spLocks noEditPoints="1"/>
            </p:cNvSpPr>
            <p:nvPr userDrawn="1"/>
          </p:nvSpPr>
          <p:spPr bwMode="auto">
            <a:xfrm>
              <a:off x="728663" y="4483101"/>
              <a:ext cx="4352925" cy="1176338"/>
            </a:xfrm>
            <a:custGeom>
              <a:avLst/>
              <a:gdLst/>
              <a:ahLst/>
              <a:cxnLst>
                <a:cxn ang="0">
                  <a:pos x="1281" y="86"/>
                </a:cxn>
                <a:cxn ang="0">
                  <a:pos x="1240" y="210"/>
                </a:cxn>
                <a:cxn ang="0">
                  <a:pos x="1122" y="182"/>
                </a:cxn>
                <a:cxn ang="0">
                  <a:pos x="1121" y="104"/>
                </a:cxn>
                <a:cxn ang="0">
                  <a:pos x="1061" y="211"/>
                </a:cxn>
                <a:cxn ang="0">
                  <a:pos x="1007" y="84"/>
                </a:cxn>
                <a:cxn ang="0">
                  <a:pos x="924" y="86"/>
                </a:cxn>
                <a:cxn ang="0">
                  <a:pos x="830" y="72"/>
                </a:cxn>
                <a:cxn ang="0">
                  <a:pos x="781" y="160"/>
                </a:cxn>
                <a:cxn ang="0">
                  <a:pos x="756" y="81"/>
                </a:cxn>
                <a:cxn ang="0">
                  <a:pos x="666" y="200"/>
                </a:cxn>
                <a:cxn ang="0">
                  <a:pos x="677" y="82"/>
                </a:cxn>
                <a:cxn ang="0">
                  <a:pos x="628" y="196"/>
                </a:cxn>
                <a:cxn ang="0">
                  <a:pos x="585" y="113"/>
                </a:cxn>
                <a:cxn ang="0">
                  <a:pos x="527" y="198"/>
                </a:cxn>
                <a:cxn ang="0">
                  <a:pos x="586" y="102"/>
                </a:cxn>
                <a:cxn ang="0">
                  <a:pos x="493" y="118"/>
                </a:cxn>
                <a:cxn ang="0">
                  <a:pos x="454" y="147"/>
                </a:cxn>
                <a:cxn ang="0">
                  <a:pos x="368" y="111"/>
                </a:cxn>
                <a:cxn ang="0">
                  <a:pos x="335" y="90"/>
                </a:cxn>
                <a:cxn ang="0">
                  <a:pos x="309" y="215"/>
                </a:cxn>
                <a:cxn ang="0">
                  <a:pos x="280" y="124"/>
                </a:cxn>
                <a:cxn ang="0">
                  <a:pos x="224" y="211"/>
                </a:cxn>
                <a:cxn ang="0">
                  <a:pos x="286" y="113"/>
                </a:cxn>
                <a:cxn ang="0">
                  <a:pos x="182" y="145"/>
                </a:cxn>
                <a:cxn ang="0">
                  <a:pos x="39" y="128"/>
                </a:cxn>
                <a:cxn ang="0">
                  <a:pos x="136" y="72"/>
                </a:cxn>
                <a:cxn ang="0">
                  <a:pos x="109" y="0"/>
                </a:cxn>
                <a:cxn ang="0">
                  <a:pos x="90" y="249"/>
                </a:cxn>
                <a:cxn ang="0">
                  <a:pos x="218" y="238"/>
                </a:cxn>
                <a:cxn ang="0">
                  <a:pos x="306" y="238"/>
                </a:cxn>
                <a:cxn ang="0">
                  <a:pos x="377" y="337"/>
                </a:cxn>
                <a:cxn ang="0">
                  <a:pos x="404" y="109"/>
                </a:cxn>
                <a:cxn ang="0">
                  <a:pos x="420" y="182"/>
                </a:cxn>
                <a:cxn ang="0">
                  <a:pos x="392" y="239"/>
                </a:cxn>
                <a:cxn ang="0">
                  <a:pos x="480" y="160"/>
                </a:cxn>
                <a:cxn ang="0">
                  <a:pos x="519" y="227"/>
                </a:cxn>
                <a:cxn ang="0">
                  <a:pos x="564" y="226"/>
                </a:cxn>
                <a:cxn ang="0">
                  <a:pos x="526" y="359"/>
                </a:cxn>
                <a:cxn ang="0">
                  <a:pos x="639" y="214"/>
                </a:cxn>
                <a:cxn ang="0">
                  <a:pos x="758" y="189"/>
                </a:cxn>
                <a:cxn ang="0">
                  <a:pos x="829" y="111"/>
                </a:cxn>
                <a:cxn ang="0">
                  <a:pos x="920" y="128"/>
                </a:cxn>
                <a:cxn ang="0">
                  <a:pos x="1010" y="176"/>
                </a:cxn>
                <a:cxn ang="0">
                  <a:pos x="1097" y="200"/>
                </a:cxn>
                <a:cxn ang="0">
                  <a:pos x="1174" y="112"/>
                </a:cxn>
                <a:cxn ang="0">
                  <a:pos x="1274" y="196"/>
                </a:cxn>
                <a:cxn ang="0">
                  <a:pos x="1328" y="227"/>
                </a:cxn>
                <a:cxn ang="0">
                  <a:pos x="528" y="335"/>
                </a:cxn>
                <a:cxn ang="0">
                  <a:pos x="564" y="248"/>
                </a:cxn>
                <a:cxn ang="0">
                  <a:pos x="674" y="105"/>
                </a:cxn>
                <a:cxn ang="0">
                  <a:pos x="655" y="181"/>
                </a:cxn>
              </a:cxnLst>
              <a:rect l="0" t="0" r="r" b="b"/>
              <a:pathLst>
                <a:path w="1328" h="359">
                  <a:moveTo>
                    <a:pt x="1295" y="118"/>
                  </a:moveTo>
                  <a:cubicBezTo>
                    <a:pt x="1295" y="99"/>
                    <a:pt x="1294" y="86"/>
                    <a:pt x="1281" y="86"/>
                  </a:cubicBezTo>
                  <a:cubicBezTo>
                    <a:pt x="1275" y="86"/>
                    <a:pt x="1273" y="87"/>
                    <a:pt x="1268" y="89"/>
                  </a:cubicBezTo>
                  <a:cubicBezTo>
                    <a:pt x="1272" y="153"/>
                    <a:pt x="1258" y="210"/>
                    <a:pt x="1240" y="210"/>
                  </a:cubicBezTo>
                  <a:cubicBezTo>
                    <a:pt x="1217" y="210"/>
                    <a:pt x="1228" y="72"/>
                    <a:pt x="1179" y="72"/>
                  </a:cubicBezTo>
                  <a:cubicBezTo>
                    <a:pt x="1133" y="72"/>
                    <a:pt x="1127" y="182"/>
                    <a:pt x="1122" y="182"/>
                  </a:cubicBezTo>
                  <a:cubicBezTo>
                    <a:pt x="1118" y="182"/>
                    <a:pt x="1118" y="153"/>
                    <a:pt x="1118" y="131"/>
                  </a:cubicBezTo>
                  <a:cubicBezTo>
                    <a:pt x="1120" y="120"/>
                    <a:pt x="1121" y="111"/>
                    <a:pt x="1121" y="104"/>
                  </a:cubicBezTo>
                  <a:cubicBezTo>
                    <a:pt x="1121" y="93"/>
                    <a:pt x="1117" y="76"/>
                    <a:pt x="1093" y="84"/>
                  </a:cubicBezTo>
                  <a:cubicBezTo>
                    <a:pt x="1094" y="163"/>
                    <a:pt x="1078" y="211"/>
                    <a:pt x="1061" y="211"/>
                  </a:cubicBezTo>
                  <a:cubicBezTo>
                    <a:pt x="1035" y="211"/>
                    <a:pt x="1034" y="139"/>
                    <a:pt x="1034" y="120"/>
                  </a:cubicBezTo>
                  <a:cubicBezTo>
                    <a:pt x="1034" y="101"/>
                    <a:pt x="1036" y="75"/>
                    <a:pt x="1007" y="84"/>
                  </a:cubicBezTo>
                  <a:cubicBezTo>
                    <a:pt x="1003" y="153"/>
                    <a:pt x="985" y="204"/>
                    <a:pt x="974" y="204"/>
                  </a:cubicBezTo>
                  <a:cubicBezTo>
                    <a:pt x="957" y="204"/>
                    <a:pt x="960" y="86"/>
                    <a:pt x="924" y="86"/>
                  </a:cubicBezTo>
                  <a:cubicBezTo>
                    <a:pt x="891" y="86"/>
                    <a:pt x="881" y="198"/>
                    <a:pt x="874" y="198"/>
                  </a:cubicBezTo>
                  <a:cubicBezTo>
                    <a:pt x="861" y="198"/>
                    <a:pt x="877" y="72"/>
                    <a:pt x="830" y="72"/>
                  </a:cubicBezTo>
                  <a:cubicBezTo>
                    <a:pt x="805" y="72"/>
                    <a:pt x="795" y="114"/>
                    <a:pt x="785" y="161"/>
                  </a:cubicBezTo>
                  <a:cubicBezTo>
                    <a:pt x="784" y="170"/>
                    <a:pt x="782" y="171"/>
                    <a:pt x="781" y="160"/>
                  </a:cubicBezTo>
                  <a:cubicBezTo>
                    <a:pt x="781" y="152"/>
                    <a:pt x="781" y="142"/>
                    <a:pt x="781" y="134"/>
                  </a:cubicBezTo>
                  <a:cubicBezTo>
                    <a:pt x="793" y="86"/>
                    <a:pt x="778" y="69"/>
                    <a:pt x="756" y="81"/>
                  </a:cubicBezTo>
                  <a:cubicBezTo>
                    <a:pt x="763" y="169"/>
                    <a:pt x="723" y="212"/>
                    <a:pt x="692" y="212"/>
                  </a:cubicBezTo>
                  <a:cubicBezTo>
                    <a:pt x="681" y="212"/>
                    <a:pt x="672" y="207"/>
                    <a:pt x="666" y="200"/>
                  </a:cubicBezTo>
                  <a:cubicBezTo>
                    <a:pt x="703" y="177"/>
                    <a:pt x="719" y="151"/>
                    <a:pt x="719" y="126"/>
                  </a:cubicBezTo>
                  <a:cubicBezTo>
                    <a:pt x="719" y="98"/>
                    <a:pt x="704" y="82"/>
                    <a:pt x="677" y="82"/>
                  </a:cubicBezTo>
                  <a:cubicBezTo>
                    <a:pt x="640" y="82"/>
                    <a:pt x="620" y="120"/>
                    <a:pt x="620" y="152"/>
                  </a:cubicBezTo>
                  <a:cubicBezTo>
                    <a:pt x="620" y="169"/>
                    <a:pt x="623" y="184"/>
                    <a:pt x="628" y="196"/>
                  </a:cubicBezTo>
                  <a:cubicBezTo>
                    <a:pt x="616" y="202"/>
                    <a:pt x="604" y="207"/>
                    <a:pt x="593" y="212"/>
                  </a:cubicBezTo>
                  <a:cubicBezTo>
                    <a:pt x="592" y="179"/>
                    <a:pt x="588" y="145"/>
                    <a:pt x="585" y="113"/>
                  </a:cubicBezTo>
                  <a:cubicBezTo>
                    <a:pt x="566" y="107"/>
                    <a:pt x="560" y="117"/>
                    <a:pt x="559" y="134"/>
                  </a:cubicBezTo>
                  <a:cubicBezTo>
                    <a:pt x="555" y="174"/>
                    <a:pt x="540" y="198"/>
                    <a:pt x="527" y="198"/>
                  </a:cubicBezTo>
                  <a:cubicBezTo>
                    <a:pt x="518" y="198"/>
                    <a:pt x="512" y="186"/>
                    <a:pt x="511" y="174"/>
                  </a:cubicBezTo>
                  <a:cubicBezTo>
                    <a:pt x="507" y="110"/>
                    <a:pt x="559" y="92"/>
                    <a:pt x="586" y="102"/>
                  </a:cubicBezTo>
                  <a:cubicBezTo>
                    <a:pt x="592" y="88"/>
                    <a:pt x="585" y="77"/>
                    <a:pt x="561" y="77"/>
                  </a:cubicBezTo>
                  <a:cubicBezTo>
                    <a:pt x="531" y="77"/>
                    <a:pt x="509" y="95"/>
                    <a:pt x="493" y="118"/>
                  </a:cubicBezTo>
                  <a:cubicBezTo>
                    <a:pt x="482" y="134"/>
                    <a:pt x="470" y="145"/>
                    <a:pt x="453" y="158"/>
                  </a:cubicBezTo>
                  <a:cubicBezTo>
                    <a:pt x="454" y="154"/>
                    <a:pt x="454" y="150"/>
                    <a:pt x="454" y="147"/>
                  </a:cubicBezTo>
                  <a:cubicBezTo>
                    <a:pt x="454" y="102"/>
                    <a:pt x="430" y="82"/>
                    <a:pt x="406" y="82"/>
                  </a:cubicBezTo>
                  <a:cubicBezTo>
                    <a:pt x="387" y="82"/>
                    <a:pt x="375" y="94"/>
                    <a:pt x="368" y="111"/>
                  </a:cubicBezTo>
                  <a:cubicBezTo>
                    <a:pt x="366" y="94"/>
                    <a:pt x="363" y="86"/>
                    <a:pt x="353" y="86"/>
                  </a:cubicBezTo>
                  <a:cubicBezTo>
                    <a:pt x="348" y="86"/>
                    <a:pt x="342" y="87"/>
                    <a:pt x="335" y="90"/>
                  </a:cubicBezTo>
                  <a:cubicBezTo>
                    <a:pt x="338" y="100"/>
                    <a:pt x="340" y="122"/>
                    <a:pt x="340" y="137"/>
                  </a:cubicBezTo>
                  <a:cubicBezTo>
                    <a:pt x="340" y="191"/>
                    <a:pt x="324" y="215"/>
                    <a:pt x="309" y="215"/>
                  </a:cubicBezTo>
                  <a:cubicBezTo>
                    <a:pt x="292" y="215"/>
                    <a:pt x="290" y="151"/>
                    <a:pt x="288" y="126"/>
                  </a:cubicBezTo>
                  <a:cubicBezTo>
                    <a:pt x="286" y="125"/>
                    <a:pt x="284" y="124"/>
                    <a:pt x="280" y="124"/>
                  </a:cubicBezTo>
                  <a:cubicBezTo>
                    <a:pt x="264" y="124"/>
                    <a:pt x="262" y="145"/>
                    <a:pt x="259" y="164"/>
                  </a:cubicBezTo>
                  <a:cubicBezTo>
                    <a:pt x="254" y="185"/>
                    <a:pt x="242" y="211"/>
                    <a:pt x="224" y="211"/>
                  </a:cubicBezTo>
                  <a:cubicBezTo>
                    <a:pt x="214" y="211"/>
                    <a:pt x="207" y="201"/>
                    <a:pt x="206" y="182"/>
                  </a:cubicBezTo>
                  <a:cubicBezTo>
                    <a:pt x="204" y="144"/>
                    <a:pt x="236" y="99"/>
                    <a:pt x="286" y="113"/>
                  </a:cubicBezTo>
                  <a:cubicBezTo>
                    <a:pt x="292" y="98"/>
                    <a:pt x="282" y="86"/>
                    <a:pt x="261" y="86"/>
                  </a:cubicBezTo>
                  <a:cubicBezTo>
                    <a:pt x="225" y="86"/>
                    <a:pt x="195" y="113"/>
                    <a:pt x="182" y="145"/>
                  </a:cubicBezTo>
                  <a:cubicBezTo>
                    <a:pt x="169" y="175"/>
                    <a:pt x="145" y="218"/>
                    <a:pt x="98" y="218"/>
                  </a:cubicBezTo>
                  <a:cubicBezTo>
                    <a:pt x="65" y="218"/>
                    <a:pt x="39" y="189"/>
                    <a:pt x="39" y="128"/>
                  </a:cubicBezTo>
                  <a:cubicBezTo>
                    <a:pt x="39" y="75"/>
                    <a:pt x="72" y="25"/>
                    <a:pt x="108" y="25"/>
                  </a:cubicBezTo>
                  <a:cubicBezTo>
                    <a:pt x="132" y="25"/>
                    <a:pt x="138" y="50"/>
                    <a:pt x="136" y="72"/>
                  </a:cubicBezTo>
                  <a:cubicBezTo>
                    <a:pt x="149" y="83"/>
                    <a:pt x="170" y="73"/>
                    <a:pt x="170" y="47"/>
                  </a:cubicBezTo>
                  <a:cubicBezTo>
                    <a:pt x="170" y="30"/>
                    <a:pt x="156" y="0"/>
                    <a:pt x="109" y="0"/>
                  </a:cubicBezTo>
                  <a:cubicBezTo>
                    <a:pt x="51" y="0"/>
                    <a:pt x="0" y="57"/>
                    <a:pt x="0" y="132"/>
                  </a:cubicBezTo>
                  <a:cubicBezTo>
                    <a:pt x="0" y="206"/>
                    <a:pt x="38" y="249"/>
                    <a:pt x="90" y="249"/>
                  </a:cubicBezTo>
                  <a:cubicBezTo>
                    <a:pt x="123" y="249"/>
                    <a:pt x="154" y="230"/>
                    <a:pt x="176" y="195"/>
                  </a:cubicBezTo>
                  <a:cubicBezTo>
                    <a:pt x="181" y="226"/>
                    <a:pt x="202" y="238"/>
                    <a:pt x="218" y="238"/>
                  </a:cubicBezTo>
                  <a:cubicBezTo>
                    <a:pt x="243" y="238"/>
                    <a:pt x="260" y="222"/>
                    <a:pt x="269" y="200"/>
                  </a:cubicBezTo>
                  <a:cubicBezTo>
                    <a:pt x="274" y="222"/>
                    <a:pt x="286" y="238"/>
                    <a:pt x="306" y="238"/>
                  </a:cubicBezTo>
                  <a:cubicBezTo>
                    <a:pt x="320" y="238"/>
                    <a:pt x="330" y="231"/>
                    <a:pt x="339" y="220"/>
                  </a:cubicBezTo>
                  <a:cubicBezTo>
                    <a:pt x="335" y="297"/>
                    <a:pt x="331" y="346"/>
                    <a:pt x="377" y="337"/>
                  </a:cubicBezTo>
                  <a:cubicBezTo>
                    <a:pt x="370" y="315"/>
                    <a:pt x="368" y="275"/>
                    <a:pt x="368" y="239"/>
                  </a:cubicBezTo>
                  <a:cubicBezTo>
                    <a:pt x="368" y="141"/>
                    <a:pt x="384" y="109"/>
                    <a:pt x="404" y="109"/>
                  </a:cubicBezTo>
                  <a:cubicBezTo>
                    <a:pt x="419" y="109"/>
                    <a:pt x="423" y="128"/>
                    <a:pt x="423" y="148"/>
                  </a:cubicBezTo>
                  <a:cubicBezTo>
                    <a:pt x="423" y="158"/>
                    <a:pt x="422" y="170"/>
                    <a:pt x="420" y="182"/>
                  </a:cubicBezTo>
                  <a:cubicBezTo>
                    <a:pt x="395" y="197"/>
                    <a:pt x="375" y="210"/>
                    <a:pt x="375" y="225"/>
                  </a:cubicBezTo>
                  <a:cubicBezTo>
                    <a:pt x="375" y="238"/>
                    <a:pt x="384" y="239"/>
                    <a:pt x="392" y="239"/>
                  </a:cubicBezTo>
                  <a:cubicBezTo>
                    <a:pt x="411" y="239"/>
                    <a:pt x="434" y="220"/>
                    <a:pt x="447" y="185"/>
                  </a:cubicBezTo>
                  <a:cubicBezTo>
                    <a:pt x="458" y="178"/>
                    <a:pt x="469" y="170"/>
                    <a:pt x="480" y="160"/>
                  </a:cubicBezTo>
                  <a:cubicBezTo>
                    <a:pt x="480" y="164"/>
                    <a:pt x="479" y="167"/>
                    <a:pt x="479" y="171"/>
                  </a:cubicBezTo>
                  <a:cubicBezTo>
                    <a:pt x="479" y="206"/>
                    <a:pt x="495" y="227"/>
                    <a:pt x="519" y="227"/>
                  </a:cubicBezTo>
                  <a:cubicBezTo>
                    <a:pt x="538" y="227"/>
                    <a:pt x="553" y="214"/>
                    <a:pt x="563" y="193"/>
                  </a:cubicBezTo>
                  <a:cubicBezTo>
                    <a:pt x="564" y="205"/>
                    <a:pt x="564" y="216"/>
                    <a:pt x="564" y="226"/>
                  </a:cubicBezTo>
                  <a:cubicBezTo>
                    <a:pt x="525" y="244"/>
                    <a:pt x="482" y="262"/>
                    <a:pt x="482" y="313"/>
                  </a:cubicBezTo>
                  <a:cubicBezTo>
                    <a:pt x="482" y="339"/>
                    <a:pt x="501" y="359"/>
                    <a:pt x="526" y="359"/>
                  </a:cubicBezTo>
                  <a:cubicBezTo>
                    <a:pt x="580" y="359"/>
                    <a:pt x="593" y="302"/>
                    <a:pt x="593" y="235"/>
                  </a:cubicBezTo>
                  <a:cubicBezTo>
                    <a:pt x="611" y="227"/>
                    <a:pt x="624" y="222"/>
                    <a:pt x="639" y="214"/>
                  </a:cubicBezTo>
                  <a:cubicBezTo>
                    <a:pt x="652" y="230"/>
                    <a:pt x="670" y="238"/>
                    <a:pt x="686" y="238"/>
                  </a:cubicBezTo>
                  <a:cubicBezTo>
                    <a:pt x="717" y="238"/>
                    <a:pt x="740" y="222"/>
                    <a:pt x="758" y="189"/>
                  </a:cubicBezTo>
                  <a:cubicBezTo>
                    <a:pt x="762" y="214"/>
                    <a:pt x="768" y="238"/>
                    <a:pt x="781" y="238"/>
                  </a:cubicBezTo>
                  <a:cubicBezTo>
                    <a:pt x="806" y="238"/>
                    <a:pt x="811" y="111"/>
                    <a:pt x="829" y="111"/>
                  </a:cubicBezTo>
                  <a:cubicBezTo>
                    <a:pt x="843" y="111"/>
                    <a:pt x="831" y="249"/>
                    <a:pt x="868" y="249"/>
                  </a:cubicBezTo>
                  <a:cubicBezTo>
                    <a:pt x="899" y="249"/>
                    <a:pt x="905" y="128"/>
                    <a:pt x="920" y="128"/>
                  </a:cubicBezTo>
                  <a:cubicBezTo>
                    <a:pt x="931" y="128"/>
                    <a:pt x="932" y="238"/>
                    <a:pt x="966" y="238"/>
                  </a:cubicBezTo>
                  <a:cubicBezTo>
                    <a:pt x="983" y="238"/>
                    <a:pt x="1001" y="218"/>
                    <a:pt x="1010" y="176"/>
                  </a:cubicBezTo>
                  <a:cubicBezTo>
                    <a:pt x="1014" y="204"/>
                    <a:pt x="1028" y="238"/>
                    <a:pt x="1056" y="238"/>
                  </a:cubicBezTo>
                  <a:cubicBezTo>
                    <a:pt x="1072" y="238"/>
                    <a:pt x="1086" y="222"/>
                    <a:pt x="1097" y="200"/>
                  </a:cubicBezTo>
                  <a:cubicBezTo>
                    <a:pt x="1100" y="223"/>
                    <a:pt x="1106" y="238"/>
                    <a:pt x="1118" y="238"/>
                  </a:cubicBezTo>
                  <a:cubicBezTo>
                    <a:pt x="1150" y="238"/>
                    <a:pt x="1149" y="112"/>
                    <a:pt x="1174" y="112"/>
                  </a:cubicBezTo>
                  <a:cubicBezTo>
                    <a:pt x="1194" y="112"/>
                    <a:pt x="1188" y="238"/>
                    <a:pt x="1235" y="238"/>
                  </a:cubicBezTo>
                  <a:cubicBezTo>
                    <a:pt x="1257" y="238"/>
                    <a:pt x="1268" y="220"/>
                    <a:pt x="1274" y="196"/>
                  </a:cubicBezTo>
                  <a:cubicBezTo>
                    <a:pt x="1283" y="231"/>
                    <a:pt x="1297" y="238"/>
                    <a:pt x="1308" y="238"/>
                  </a:cubicBezTo>
                  <a:cubicBezTo>
                    <a:pt x="1315" y="238"/>
                    <a:pt x="1321" y="236"/>
                    <a:pt x="1328" y="227"/>
                  </a:cubicBezTo>
                  <a:cubicBezTo>
                    <a:pt x="1292" y="212"/>
                    <a:pt x="1295" y="155"/>
                    <a:pt x="1295" y="118"/>
                  </a:cubicBezTo>
                  <a:moveTo>
                    <a:pt x="528" y="335"/>
                  </a:moveTo>
                  <a:cubicBezTo>
                    <a:pt x="517" y="335"/>
                    <a:pt x="511" y="325"/>
                    <a:pt x="511" y="313"/>
                  </a:cubicBezTo>
                  <a:cubicBezTo>
                    <a:pt x="511" y="280"/>
                    <a:pt x="535" y="263"/>
                    <a:pt x="564" y="248"/>
                  </a:cubicBezTo>
                  <a:cubicBezTo>
                    <a:pt x="563" y="319"/>
                    <a:pt x="546" y="335"/>
                    <a:pt x="528" y="335"/>
                  </a:cubicBezTo>
                  <a:moveTo>
                    <a:pt x="674" y="105"/>
                  </a:moveTo>
                  <a:cubicBezTo>
                    <a:pt x="685" y="105"/>
                    <a:pt x="692" y="115"/>
                    <a:pt x="691" y="129"/>
                  </a:cubicBezTo>
                  <a:cubicBezTo>
                    <a:pt x="689" y="146"/>
                    <a:pt x="677" y="166"/>
                    <a:pt x="655" y="181"/>
                  </a:cubicBezTo>
                  <a:cubicBezTo>
                    <a:pt x="644" y="149"/>
                    <a:pt x="653" y="105"/>
                    <a:pt x="674" y="105"/>
                  </a:cubicBezTo>
                </a:path>
              </a:pathLst>
            </a:custGeom>
            <a:solidFill>
              <a:srgbClr val="0070AD"/>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7" name="Freeform 13"/>
            <p:cNvSpPr>
              <a:spLocks/>
            </p:cNvSpPr>
            <p:nvPr userDrawn="1"/>
          </p:nvSpPr>
          <p:spPr bwMode="auto">
            <a:xfrm>
              <a:off x="4013200" y="4541838"/>
              <a:ext cx="120650" cy="127000"/>
            </a:xfrm>
            <a:custGeom>
              <a:avLst/>
              <a:gdLst/>
              <a:ahLst/>
              <a:cxnLst>
                <a:cxn ang="0">
                  <a:pos x="19" y="39"/>
                </a:cxn>
                <a:cxn ang="0">
                  <a:pos x="37" y="19"/>
                </a:cxn>
                <a:cxn ang="0">
                  <a:pos x="19" y="0"/>
                </a:cxn>
                <a:cxn ang="0">
                  <a:pos x="0" y="20"/>
                </a:cxn>
                <a:cxn ang="0">
                  <a:pos x="19" y="39"/>
                </a:cxn>
              </a:cxnLst>
              <a:rect l="0" t="0" r="r" b="b"/>
              <a:pathLst>
                <a:path w="37" h="39">
                  <a:moveTo>
                    <a:pt x="19" y="39"/>
                  </a:moveTo>
                  <a:cubicBezTo>
                    <a:pt x="30" y="38"/>
                    <a:pt x="37" y="29"/>
                    <a:pt x="37" y="19"/>
                  </a:cubicBezTo>
                  <a:cubicBezTo>
                    <a:pt x="37" y="8"/>
                    <a:pt x="30" y="0"/>
                    <a:pt x="19" y="0"/>
                  </a:cubicBezTo>
                  <a:cubicBezTo>
                    <a:pt x="9" y="1"/>
                    <a:pt x="0" y="9"/>
                    <a:pt x="0" y="20"/>
                  </a:cubicBezTo>
                  <a:cubicBezTo>
                    <a:pt x="0" y="31"/>
                    <a:pt x="9" y="39"/>
                    <a:pt x="19" y="39"/>
                  </a:cubicBezTo>
                </a:path>
              </a:pathLst>
            </a:custGeom>
            <a:solidFill>
              <a:srgbClr val="0070AD"/>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8" name="Freeform 14"/>
            <p:cNvSpPr>
              <a:spLocks/>
            </p:cNvSpPr>
            <p:nvPr userDrawn="1"/>
          </p:nvSpPr>
          <p:spPr bwMode="auto">
            <a:xfrm>
              <a:off x="4870450" y="4564063"/>
              <a:ext cx="112713" cy="125413"/>
            </a:xfrm>
            <a:custGeom>
              <a:avLst/>
              <a:gdLst/>
              <a:ahLst/>
              <a:cxnLst>
                <a:cxn ang="0">
                  <a:pos x="17" y="37"/>
                </a:cxn>
                <a:cxn ang="0">
                  <a:pos x="34" y="18"/>
                </a:cxn>
                <a:cxn ang="0">
                  <a:pos x="17" y="0"/>
                </a:cxn>
                <a:cxn ang="0">
                  <a:pos x="0" y="19"/>
                </a:cxn>
                <a:cxn ang="0">
                  <a:pos x="17" y="37"/>
                </a:cxn>
              </a:cxnLst>
              <a:rect l="0" t="0" r="r" b="b"/>
              <a:pathLst>
                <a:path w="34" h="38">
                  <a:moveTo>
                    <a:pt x="17" y="37"/>
                  </a:moveTo>
                  <a:cubicBezTo>
                    <a:pt x="26" y="37"/>
                    <a:pt x="34" y="28"/>
                    <a:pt x="34" y="18"/>
                  </a:cubicBezTo>
                  <a:cubicBezTo>
                    <a:pt x="34" y="8"/>
                    <a:pt x="26" y="0"/>
                    <a:pt x="17" y="0"/>
                  </a:cubicBezTo>
                  <a:cubicBezTo>
                    <a:pt x="7" y="1"/>
                    <a:pt x="0" y="9"/>
                    <a:pt x="0" y="19"/>
                  </a:cubicBezTo>
                  <a:cubicBezTo>
                    <a:pt x="0" y="30"/>
                    <a:pt x="7" y="38"/>
                    <a:pt x="17" y="37"/>
                  </a:cubicBezTo>
                </a:path>
              </a:pathLst>
            </a:custGeom>
            <a:solidFill>
              <a:srgbClr val="0070AD"/>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9" name="Freeform 15"/>
            <p:cNvSpPr>
              <a:spLocks/>
            </p:cNvSpPr>
            <p:nvPr userDrawn="1"/>
          </p:nvSpPr>
          <p:spPr bwMode="auto">
            <a:xfrm>
              <a:off x="5143500" y="4465638"/>
              <a:ext cx="939800" cy="796925"/>
            </a:xfrm>
            <a:custGeom>
              <a:avLst/>
              <a:gdLst/>
              <a:ahLst/>
              <a:cxnLst>
                <a:cxn ang="0">
                  <a:pos x="286" y="152"/>
                </a:cxn>
                <a:cxn ang="0">
                  <a:pos x="237" y="50"/>
                </a:cxn>
                <a:cxn ang="0">
                  <a:pos x="160" y="3"/>
                </a:cxn>
                <a:cxn ang="0">
                  <a:pos x="153" y="0"/>
                </a:cxn>
                <a:cxn ang="0">
                  <a:pos x="153" y="0"/>
                </a:cxn>
                <a:cxn ang="0">
                  <a:pos x="0" y="158"/>
                </a:cxn>
                <a:cxn ang="0">
                  <a:pos x="53" y="236"/>
                </a:cxn>
                <a:cxn ang="0">
                  <a:pos x="107" y="237"/>
                </a:cxn>
                <a:cxn ang="0">
                  <a:pos x="148" y="210"/>
                </a:cxn>
                <a:cxn ang="0">
                  <a:pos x="240" y="111"/>
                </a:cxn>
                <a:cxn ang="0">
                  <a:pos x="287" y="154"/>
                </a:cxn>
                <a:cxn ang="0">
                  <a:pos x="286" y="152"/>
                </a:cxn>
              </a:cxnLst>
              <a:rect l="0" t="0" r="r" b="b"/>
              <a:pathLst>
                <a:path w="287" h="243">
                  <a:moveTo>
                    <a:pt x="286" y="152"/>
                  </a:moveTo>
                  <a:cubicBezTo>
                    <a:pt x="286" y="111"/>
                    <a:pt x="267" y="77"/>
                    <a:pt x="237" y="50"/>
                  </a:cubicBezTo>
                  <a:cubicBezTo>
                    <a:pt x="215" y="30"/>
                    <a:pt x="188" y="14"/>
                    <a:pt x="160" y="3"/>
                  </a:cubicBezTo>
                  <a:cubicBezTo>
                    <a:pt x="158" y="2"/>
                    <a:pt x="156" y="1"/>
                    <a:pt x="153" y="0"/>
                  </a:cubicBezTo>
                  <a:cubicBezTo>
                    <a:pt x="153" y="0"/>
                    <a:pt x="153" y="0"/>
                    <a:pt x="153" y="0"/>
                  </a:cubicBezTo>
                  <a:cubicBezTo>
                    <a:pt x="119" y="41"/>
                    <a:pt x="0" y="72"/>
                    <a:pt x="0" y="158"/>
                  </a:cubicBezTo>
                  <a:cubicBezTo>
                    <a:pt x="0" y="192"/>
                    <a:pt x="21" y="223"/>
                    <a:pt x="53" y="236"/>
                  </a:cubicBezTo>
                  <a:cubicBezTo>
                    <a:pt x="71" y="243"/>
                    <a:pt x="89" y="243"/>
                    <a:pt x="107" y="237"/>
                  </a:cubicBezTo>
                  <a:cubicBezTo>
                    <a:pt x="123" y="232"/>
                    <a:pt x="137" y="222"/>
                    <a:pt x="148" y="210"/>
                  </a:cubicBezTo>
                  <a:cubicBezTo>
                    <a:pt x="182" y="171"/>
                    <a:pt x="197" y="111"/>
                    <a:pt x="240" y="111"/>
                  </a:cubicBezTo>
                  <a:cubicBezTo>
                    <a:pt x="279" y="111"/>
                    <a:pt x="284" y="139"/>
                    <a:pt x="287" y="154"/>
                  </a:cubicBezTo>
                  <a:cubicBezTo>
                    <a:pt x="287" y="154"/>
                    <a:pt x="287" y="153"/>
                    <a:pt x="286" y="152"/>
                  </a:cubicBezTo>
                </a:path>
              </a:pathLst>
            </a:custGeom>
            <a:solidFill>
              <a:srgbClr val="0070AD"/>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3919349655"/>
      </p:ext>
    </p:extLst>
  </p:cSld>
  <p:clrMapOvr>
    <a:masterClrMapping/>
  </p:clrMapOvr>
  <p:extLst>
    <p:ext uri="{DCECCB84-F9BA-43D5-87BE-67443E8EF086}">
      <p15:sldGuideLst xmlns:p15="http://schemas.microsoft.com/office/powerpoint/2012/main">
        <p15:guide id="1" orient="horz" pos="3339" userDrawn="1">
          <p15:clr>
            <a:srgbClr val="FBAE40"/>
          </p15:clr>
        </p15:guide>
        <p15:guide id="2" pos="257"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p:custDataLst>
              <p:tags r:id="rId2"/>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3076" name="think-cell Slide" r:id="rId4" imgW="270" imgH="270" progId="TCLayout.ActiveDocument.1">
                  <p:embed/>
                </p:oleObj>
              </mc:Choice>
              <mc:Fallback>
                <p:oleObj name="think-cell Slide" r:id="rId4" imgW="270" imgH="270" progId="TCLayout.ActiveDocument.1">
                  <p:embed/>
                  <p:pic>
                    <p:nvPicPr>
                      <p:cNvPr id="9" name="Object 8"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389" name="Freeform 5"/>
          <p:cNvSpPr>
            <a:spLocks/>
          </p:cNvSpPr>
          <p:nvPr userDrawn="1"/>
        </p:nvSpPr>
        <p:spPr bwMode="auto">
          <a:xfrm>
            <a:off x="1009650" y="0"/>
            <a:ext cx="11182350" cy="6858000"/>
          </a:xfrm>
          <a:custGeom>
            <a:avLst/>
            <a:gdLst/>
            <a:ahLst/>
            <a:cxnLst>
              <a:cxn ang="0">
                <a:pos x="0" y="0"/>
              </a:cxn>
              <a:cxn ang="0">
                <a:pos x="7044" y="0"/>
              </a:cxn>
              <a:cxn ang="0">
                <a:pos x="7044" y="4320"/>
              </a:cxn>
              <a:cxn ang="0">
                <a:pos x="7040" y="4320"/>
              </a:cxn>
              <a:cxn ang="0">
                <a:pos x="4170" y="4320"/>
              </a:cxn>
              <a:cxn ang="0">
                <a:pos x="4150" y="4318"/>
              </a:cxn>
              <a:cxn ang="0">
                <a:pos x="4132" y="4308"/>
              </a:cxn>
              <a:cxn ang="0">
                <a:pos x="3522" y="3806"/>
              </a:cxn>
              <a:cxn ang="0">
                <a:pos x="3468" y="3760"/>
              </a:cxn>
              <a:cxn ang="0">
                <a:pos x="3416" y="3714"/>
              </a:cxn>
              <a:cxn ang="0">
                <a:pos x="3492" y="3568"/>
              </a:cxn>
              <a:cxn ang="0">
                <a:pos x="3522" y="3504"/>
              </a:cxn>
              <a:cxn ang="0">
                <a:pos x="3578" y="3378"/>
              </a:cxn>
              <a:cxn ang="0">
                <a:pos x="3622" y="3248"/>
              </a:cxn>
              <a:cxn ang="0">
                <a:pos x="3652" y="3116"/>
              </a:cxn>
              <a:cxn ang="0">
                <a:pos x="3664" y="3046"/>
              </a:cxn>
              <a:cxn ang="0">
                <a:pos x="3670" y="2964"/>
              </a:cxn>
              <a:cxn ang="0">
                <a:pos x="3670" y="2884"/>
              </a:cxn>
              <a:cxn ang="0">
                <a:pos x="3662" y="2802"/>
              </a:cxn>
              <a:cxn ang="0">
                <a:pos x="3648" y="2722"/>
              </a:cxn>
              <a:cxn ang="0">
                <a:pos x="3632" y="2666"/>
              </a:cxn>
              <a:cxn ang="0">
                <a:pos x="3590" y="2560"/>
              </a:cxn>
              <a:cxn ang="0">
                <a:pos x="3536" y="2460"/>
              </a:cxn>
              <a:cxn ang="0">
                <a:pos x="3470" y="2366"/>
              </a:cxn>
              <a:cxn ang="0">
                <a:pos x="3434" y="2322"/>
              </a:cxn>
              <a:cxn ang="0">
                <a:pos x="3338" y="2220"/>
              </a:cxn>
              <a:cxn ang="0">
                <a:pos x="3236" y="2130"/>
              </a:cxn>
              <a:cxn ang="0">
                <a:pos x="3126" y="2046"/>
              </a:cxn>
              <a:cxn ang="0">
                <a:pos x="3012" y="1966"/>
              </a:cxn>
              <a:cxn ang="0">
                <a:pos x="2932" y="1916"/>
              </a:cxn>
              <a:cxn ang="0">
                <a:pos x="2766" y="1818"/>
              </a:cxn>
              <a:cxn ang="0">
                <a:pos x="2598" y="1728"/>
              </a:cxn>
              <a:cxn ang="0">
                <a:pos x="2340" y="1602"/>
              </a:cxn>
              <a:cxn ang="0">
                <a:pos x="2198" y="1536"/>
              </a:cxn>
              <a:cxn ang="0">
                <a:pos x="1772" y="1348"/>
              </a:cxn>
              <a:cxn ang="0">
                <a:pos x="1200" y="1106"/>
              </a:cxn>
              <a:cxn ang="0">
                <a:pos x="1118" y="1070"/>
              </a:cxn>
              <a:cxn ang="0">
                <a:pos x="954" y="994"/>
              </a:cxn>
              <a:cxn ang="0">
                <a:pos x="798" y="908"/>
              </a:cxn>
              <a:cxn ang="0">
                <a:pos x="646" y="814"/>
              </a:cxn>
              <a:cxn ang="0">
                <a:pos x="572" y="760"/>
              </a:cxn>
              <a:cxn ang="0">
                <a:pos x="448" y="658"/>
              </a:cxn>
              <a:cxn ang="0">
                <a:pos x="332" y="548"/>
              </a:cxn>
              <a:cxn ang="0">
                <a:pos x="228" y="426"/>
              </a:cxn>
              <a:cxn ang="0">
                <a:pos x="136" y="292"/>
              </a:cxn>
              <a:cxn ang="0">
                <a:pos x="94" y="222"/>
              </a:cxn>
              <a:cxn ang="0">
                <a:pos x="58" y="150"/>
              </a:cxn>
              <a:cxn ang="0">
                <a:pos x="28" y="76"/>
              </a:cxn>
              <a:cxn ang="0">
                <a:pos x="0" y="0"/>
              </a:cxn>
            </a:cxnLst>
            <a:rect l="0" t="0" r="r" b="b"/>
            <a:pathLst>
              <a:path w="7044" h="4320">
                <a:moveTo>
                  <a:pt x="0" y="0"/>
                </a:moveTo>
                <a:lnTo>
                  <a:pt x="0" y="0"/>
                </a:lnTo>
                <a:lnTo>
                  <a:pt x="7044" y="0"/>
                </a:lnTo>
                <a:lnTo>
                  <a:pt x="7044" y="0"/>
                </a:lnTo>
                <a:lnTo>
                  <a:pt x="7044" y="4320"/>
                </a:lnTo>
                <a:lnTo>
                  <a:pt x="7044" y="4320"/>
                </a:lnTo>
                <a:lnTo>
                  <a:pt x="7040" y="4320"/>
                </a:lnTo>
                <a:lnTo>
                  <a:pt x="7040" y="4320"/>
                </a:lnTo>
                <a:lnTo>
                  <a:pt x="4170" y="4320"/>
                </a:lnTo>
                <a:lnTo>
                  <a:pt x="4170" y="4320"/>
                </a:lnTo>
                <a:lnTo>
                  <a:pt x="4160" y="4320"/>
                </a:lnTo>
                <a:lnTo>
                  <a:pt x="4150" y="4318"/>
                </a:lnTo>
                <a:lnTo>
                  <a:pt x="4140" y="4314"/>
                </a:lnTo>
                <a:lnTo>
                  <a:pt x="4132" y="4308"/>
                </a:lnTo>
                <a:lnTo>
                  <a:pt x="4132" y="4308"/>
                </a:lnTo>
                <a:lnTo>
                  <a:pt x="3522" y="3806"/>
                </a:lnTo>
                <a:lnTo>
                  <a:pt x="3522" y="3806"/>
                </a:lnTo>
                <a:lnTo>
                  <a:pt x="3468" y="3760"/>
                </a:lnTo>
                <a:lnTo>
                  <a:pt x="3416" y="3714"/>
                </a:lnTo>
                <a:lnTo>
                  <a:pt x="3416" y="3714"/>
                </a:lnTo>
                <a:lnTo>
                  <a:pt x="3454" y="3640"/>
                </a:lnTo>
                <a:lnTo>
                  <a:pt x="3492" y="3568"/>
                </a:lnTo>
                <a:lnTo>
                  <a:pt x="3492" y="3568"/>
                </a:lnTo>
                <a:lnTo>
                  <a:pt x="3522" y="3504"/>
                </a:lnTo>
                <a:lnTo>
                  <a:pt x="3552" y="3442"/>
                </a:lnTo>
                <a:lnTo>
                  <a:pt x="3578" y="3378"/>
                </a:lnTo>
                <a:lnTo>
                  <a:pt x="3600" y="3314"/>
                </a:lnTo>
                <a:lnTo>
                  <a:pt x="3622" y="3248"/>
                </a:lnTo>
                <a:lnTo>
                  <a:pt x="3638" y="3182"/>
                </a:lnTo>
                <a:lnTo>
                  <a:pt x="3652" y="3116"/>
                </a:lnTo>
                <a:lnTo>
                  <a:pt x="3664" y="3046"/>
                </a:lnTo>
                <a:lnTo>
                  <a:pt x="3664" y="3046"/>
                </a:lnTo>
                <a:lnTo>
                  <a:pt x="3668" y="3006"/>
                </a:lnTo>
                <a:lnTo>
                  <a:pt x="3670" y="2964"/>
                </a:lnTo>
                <a:lnTo>
                  <a:pt x="3670" y="2924"/>
                </a:lnTo>
                <a:lnTo>
                  <a:pt x="3670" y="2884"/>
                </a:lnTo>
                <a:lnTo>
                  <a:pt x="3666" y="2844"/>
                </a:lnTo>
                <a:lnTo>
                  <a:pt x="3662" y="2802"/>
                </a:lnTo>
                <a:lnTo>
                  <a:pt x="3656" y="2762"/>
                </a:lnTo>
                <a:lnTo>
                  <a:pt x="3648" y="2722"/>
                </a:lnTo>
                <a:lnTo>
                  <a:pt x="3648" y="2722"/>
                </a:lnTo>
                <a:lnTo>
                  <a:pt x="3632" y="2666"/>
                </a:lnTo>
                <a:lnTo>
                  <a:pt x="3612" y="2612"/>
                </a:lnTo>
                <a:lnTo>
                  <a:pt x="3590" y="2560"/>
                </a:lnTo>
                <a:lnTo>
                  <a:pt x="3564" y="2508"/>
                </a:lnTo>
                <a:lnTo>
                  <a:pt x="3536" y="2460"/>
                </a:lnTo>
                <a:lnTo>
                  <a:pt x="3504" y="2412"/>
                </a:lnTo>
                <a:lnTo>
                  <a:pt x="3470" y="2366"/>
                </a:lnTo>
                <a:lnTo>
                  <a:pt x="3434" y="2322"/>
                </a:lnTo>
                <a:lnTo>
                  <a:pt x="3434" y="2322"/>
                </a:lnTo>
                <a:lnTo>
                  <a:pt x="3388" y="2270"/>
                </a:lnTo>
                <a:lnTo>
                  <a:pt x="3338" y="2220"/>
                </a:lnTo>
                <a:lnTo>
                  <a:pt x="3288" y="2174"/>
                </a:lnTo>
                <a:lnTo>
                  <a:pt x="3236" y="2130"/>
                </a:lnTo>
                <a:lnTo>
                  <a:pt x="3182" y="2086"/>
                </a:lnTo>
                <a:lnTo>
                  <a:pt x="3126" y="2046"/>
                </a:lnTo>
                <a:lnTo>
                  <a:pt x="3070" y="2006"/>
                </a:lnTo>
                <a:lnTo>
                  <a:pt x="3012" y="1966"/>
                </a:lnTo>
                <a:lnTo>
                  <a:pt x="3012" y="1966"/>
                </a:lnTo>
                <a:lnTo>
                  <a:pt x="2932" y="1916"/>
                </a:lnTo>
                <a:lnTo>
                  <a:pt x="2850" y="1866"/>
                </a:lnTo>
                <a:lnTo>
                  <a:pt x="2766" y="1818"/>
                </a:lnTo>
                <a:lnTo>
                  <a:pt x="2682" y="1772"/>
                </a:lnTo>
                <a:lnTo>
                  <a:pt x="2598" y="1728"/>
                </a:lnTo>
                <a:lnTo>
                  <a:pt x="2512" y="1686"/>
                </a:lnTo>
                <a:lnTo>
                  <a:pt x="2340" y="1602"/>
                </a:lnTo>
                <a:lnTo>
                  <a:pt x="2340" y="1602"/>
                </a:lnTo>
                <a:lnTo>
                  <a:pt x="2198" y="1536"/>
                </a:lnTo>
                <a:lnTo>
                  <a:pt x="2056" y="1472"/>
                </a:lnTo>
                <a:lnTo>
                  <a:pt x="1772" y="1348"/>
                </a:lnTo>
                <a:lnTo>
                  <a:pt x="1486" y="1226"/>
                </a:lnTo>
                <a:lnTo>
                  <a:pt x="1200" y="1106"/>
                </a:lnTo>
                <a:lnTo>
                  <a:pt x="1200" y="1106"/>
                </a:lnTo>
                <a:lnTo>
                  <a:pt x="1118" y="1070"/>
                </a:lnTo>
                <a:lnTo>
                  <a:pt x="1036" y="1034"/>
                </a:lnTo>
                <a:lnTo>
                  <a:pt x="954" y="994"/>
                </a:lnTo>
                <a:lnTo>
                  <a:pt x="876" y="952"/>
                </a:lnTo>
                <a:lnTo>
                  <a:pt x="798" y="908"/>
                </a:lnTo>
                <a:lnTo>
                  <a:pt x="720" y="862"/>
                </a:lnTo>
                <a:lnTo>
                  <a:pt x="646" y="814"/>
                </a:lnTo>
                <a:lnTo>
                  <a:pt x="572" y="760"/>
                </a:lnTo>
                <a:lnTo>
                  <a:pt x="572" y="760"/>
                </a:lnTo>
                <a:lnTo>
                  <a:pt x="508" y="710"/>
                </a:lnTo>
                <a:lnTo>
                  <a:pt x="448" y="658"/>
                </a:lnTo>
                <a:lnTo>
                  <a:pt x="388" y="604"/>
                </a:lnTo>
                <a:lnTo>
                  <a:pt x="332" y="548"/>
                </a:lnTo>
                <a:lnTo>
                  <a:pt x="278" y="488"/>
                </a:lnTo>
                <a:lnTo>
                  <a:pt x="228" y="426"/>
                </a:lnTo>
                <a:lnTo>
                  <a:pt x="180" y="360"/>
                </a:lnTo>
                <a:lnTo>
                  <a:pt x="136" y="292"/>
                </a:lnTo>
                <a:lnTo>
                  <a:pt x="136" y="292"/>
                </a:lnTo>
                <a:lnTo>
                  <a:pt x="94" y="222"/>
                </a:lnTo>
                <a:lnTo>
                  <a:pt x="76" y="186"/>
                </a:lnTo>
                <a:lnTo>
                  <a:pt x="58" y="150"/>
                </a:lnTo>
                <a:lnTo>
                  <a:pt x="42" y="114"/>
                </a:lnTo>
                <a:lnTo>
                  <a:pt x="28" y="76"/>
                </a:lnTo>
                <a:lnTo>
                  <a:pt x="14" y="38"/>
                </a:lnTo>
                <a:lnTo>
                  <a:pt x="0" y="0"/>
                </a:lnTo>
                <a:lnTo>
                  <a:pt x="0" y="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grpSp>
        <p:nvGrpSpPr>
          <p:cNvPr id="15" name="Group 14"/>
          <p:cNvGrpSpPr>
            <a:grpSpLocks noChangeAspect="1"/>
          </p:cNvGrpSpPr>
          <p:nvPr userDrawn="1"/>
        </p:nvGrpSpPr>
        <p:grpSpPr>
          <a:xfrm>
            <a:off x="416888" y="4537346"/>
            <a:ext cx="5040000" cy="1123654"/>
            <a:chOff x="728663" y="4465638"/>
            <a:chExt cx="5354637" cy="1193801"/>
          </a:xfrm>
        </p:grpSpPr>
        <p:sp>
          <p:nvSpPr>
            <p:cNvPr id="16" name="Freeform 11"/>
            <p:cNvSpPr>
              <a:spLocks/>
            </p:cNvSpPr>
            <p:nvPr userDrawn="1"/>
          </p:nvSpPr>
          <p:spPr bwMode="auto">
            <a:xfrm>
              <a:off x="5464175" y="4830763"/>
              <a:ext cx="619125" cy="503238"/>
            </a:xfrm>
            <a:custGeom>
              <a:avLst/>
              <a:gdLst/>
              <a:ahLst/>
              <a:cxnLst>
                <a:cxn ang="0">
                  <a:pos x="125" y="107"/>
                </a:cxn>
                <a:cxn ang="0">
                  <a:pos x="189" y="43"/>
                </a:cxn>
                <a:cxn ang="0">
                  <a:pos x="142" y="0"/>
                </a:cxn>
                <a:cxn ang="0">
                  <a:pos x="50" y="99"/>
                </a:cxn>
                <a:cxn ang="0">
                  <a:pos x="0" y="144"/>
                </a:cxn>
                <a:cxn ang="0">
                  <a:pos x="37" y="154"/>
                </a:cxn>
                <a:cxn ang="0">
                  <a:pos x="125" y="125"/>
                </a:cxn>
                <a:cxn ang="0">
                  <a:pos x="81" y="85"/>
                </a:cxn>
                <a:cxn ang="0">
                  <a:pos x="125" y="107"/>
                </a:cxn>
              </a:cxnLst>
              <a:rect l="0" t="0" r="r" b="b"/>
              <a:pathLst>
                <a:path w="189" h="154">
                  <a:moveTo>
                    <a:pt x="125" y="107"/>
                  </a:moveTo>
                  <a:cubicBezTo>
                    <a:pt x="161" y="107"/>
                    <a:pt x="188" y="78"/>
                    <a:pt x="189" y="43"/>
                  </a:cubicBezTo>
                  <a:cubicBezTo>
                    <a:pt x="186" y="28"/>
                    <a:pt x="181" y="0"/>
                    <a:pt x="142" y="0"/>
                  </a:cubicBezTo>
                  <a:cubicBezTo>
                    <a:pt x="99" y="0"/>
                    <a:pt x="84" y="60"/>
                    <a:pt x="50" y="99"/>
                  </a:cubicBezTo>
                  <a:cubicBezTo>
                    <a:pt x="47" y="121"/>
                    <a:pt x="26" y="140"/>
                    <a:pt x="0" y="144"/>
                  </a:cubicBezTo>
                  <a:cubicBezTo>
                    <a:pt x="6" y="150"/>
                    <a:pt x="20" y="154"/>
                    <a:pt x="37" y="154"/>
                  </a:cubicBezTo>
                  <a:cubicBezTo>
                    <a:pt x="68" y="154"/>
                    <a:pt x="106" y="145"/>
                    <a:pt x="125" y="125"/>
                  </a:cubicBezTo>
                  <a:cubicBezTo>
                    <a:pt x="99" y="126"/>
                    <a:pt x="82" y="109"/>
                    <a:pt x="81" y="85"/>
                  </a:cubicBezTo>
                  <a:cubicBezTo>
                    <a:pt x="93" y="101"/>
                    <a:pt x="108" y="107"/>
                    <a:pt x="125" y="107"/>
                  </a:cubicBezTo>
                </a:path>
              </a:pathLst>
            </a:custGeom>
            <a:solidFill>
              <a:srgbClr val="12ABDB"/>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7" name="Freeform 12"/>
            <p:cNvSpPr>
              <a:spLocks noEditPoints="1"/>
            </p:cNvSpPr>
            <p:nvPr userDrawn="1"/>
          </p:nvSpPr>
          <p:spPr bwMode="auto">
            <a:xfrm>
              <a:off x="728663" y="4483101"/>
              <a:ext cx="4352925" cy="1176338"/>
            </a:xfrm>
            <a:custGeom>
              <a:avLst/>
              <a:gdLst/>
              <a:ahLst/>
              <a:cxnLst>
                <a:cxn ang="0">
                  <a:pos x="1281" y="86"/>
                </a:cxn>
                <a:cxn ang="0">
                  <a:pos x="1240" y="210"/>
                </a:cxn>
                <a:cxn ang="0">
                  <a:pos x="1122" y="182"/>
                </a:cxn>
                <a:cxn ang="0">
                  <a:pos x="1121" y="104"/>
                </a:cxn>
                <a:cxn ang="0">
                  <a:pos x="1061" y="211"/>
                </a:cxn>
                <a:cxn ang="0">
                  <a:pos x="1007" y="84"/>
                </a:cxn>
                <a:cxn ang="0">
                  <a:pos x="924" y="86"/>
                </a:cxn>
                <a:cxn ang="0">
                  <a:pos x="830" y="72"/>
                </a:cxn>
                <a:cxn ang="0">
                  <a:pos x="781" y="160"/>
                </a:cxn>
                <a:cxn ang="0">
                  <a:pos x="756" y="81"/>
                </a:cxn>
                <a:cxn ang="0">
                  <a:pos x="666" y="200"/>
                </a:cxn>
                <a:cxn ang="0">
                  <a:pos x="677" y="82"/>
                </a:cxn>
                <a:cxn ang="0">
                  <a:pos x="628" y="196"/>
                </a:cxn>
                <a:cxn ang="0">
                  <a:pos x="585" y="113"/>
                </a:cxn>
                <a:cxn ang="0">
                  <a:pos x="527" y="198"/>
                </a:cxn>
                <a:cxn ang="0">
                  <a:pos x="586" y="102"/>
                </a:cxn>
                <a:cxn ang="0">
                  <a:pos x="493" y="118"/>
                </a:cxn>
                <a:cxn ang="0">
                  <a:pos x="454" y="147"/>
                </a:cxn>
                <a:cxn ang="0">
                  <a:pos x="368" y="111"/>
                </a:cxn>
                <a:cxn ang="0">
                  <a:pos x="335" y="90"/>
                </a:cxn>
                <a:cxn ang="0">
                  <a:pos x="309" y="215"/>
                </a:cxn>
                <a:cxn ang="0">
                  <a:pos x="280" y="124"/>
                </a:cxn>
                <a:cxn ang="0">
                  <a:pos x="224" y="211"/>
                </a:cxn>
                <a:cxn ang="0">
                  <a:pos x="286" y="113"/>
                </a:cxn>
                <a:cxn ang="0">
                  <a:pos x="182" y="145"/>
                </a:cxn>
                <a:cxn ang="0">
                  <a:pos x="39" y="128"/>
                </a:cxn>
                <a:cxn ang="0">
                  <a:pos x="136" y="72"/>
                </a:cxn>
                <a:cxn ang="0">
                  <a:pos x="109" y="0"/>
                </a:cxn>
                <a:cxn ang="0">
                  <a:pos x="90" y="249"/>
                </a:cxn>
                <a:cxn ang="0">
                  <a:pos x="218" y="238"/>
                </a:cxn>
                <a:cxn ang="0">
                  <a:pos x="306" y="238"/>
                </a:cxn>
                <a:cxn ang="0">
                  <a:pos x="377" y="337"/>
                </a:cxn>
                <a:cxn ang="0">
                  <a:pos x="404" y="109"/>
                </a:cxn>
                <a:cxn ang="0">
                  <a:pos x="420" y="182"/>
                </a:cxn>
                <a:cxn ang="0">
                  <a:pos x="392" y="239"/>
                </a:cxn>
                <a:cxn ang="0">
                  <a:pos x="480" y="160"/>
                </a:cxn>
                <a:cxn ang="0">
                  <a:pos x="519" y="227"/>
                </a:cxn>
                <a:cxn ang="0">
                  <a:pos x="564" y="226"/>
                </a:cxn>
                <a:cxn ang="0">
                  <a:pos x="526" y="359"/>
                </a:cxn>
                <a:cxn ang="0">
                  <a:pos x="639" y="214"/>
                </a:cxn>
                <a:cxn ang="0">
                  <a:pos x="758" y="189"/>
                </a:cxn>
                <a:cxn ang="0">
                  <a:pos x="829" y="111"/>
                </a:cxn>
                <a:cxn ang="0">
                  <a:pos x="920" y="128"/>
                </a:cxn>
                <a:cxn ang="0">
                  <a:pos x="1010" y="176"/>
                </a:cxn>
                <a:cxn ang="0">
                  <a:pos x="1097" y="200"/>
                </a:cxn>
                <a:cxn ang="0">
                  <a:pos x="1174" y="112"/>
                </a:cxn>
                <a:cxn ang="0">
                  <a:pos x="1274" y="196"/>
                </a:cxn>
                <a:cxn ang="0">
                  <a:pos x="1328" y="227"/>
                </a:cxn>
                <a:cxn ang="0">
                  <a:pos x="528" y="335"/>
                </a:cxn>
                <a:cxn ang="0">
                  <a:pos x="564" y="248"/>
                </a:cxn>
                <a:cxn ang="0">
                  <a:pos x="674" y="105"/>
                </a:cxn>
                <a:cxn ang="0">
                  <a:pos x="655" y="181"/>
                </a:cxn>
              </a:cxnLst>
              <a:rect l="0" t="0" r="r" b="b"/>
              <a:pathLst>
                <a:path w="1328" h="359">
                  <a:moveTo>
                    <a:pt x="1295" y="118"/>
                  </a:moveTo>
                  <a:cubicBezTo>
                    <a:pt x="1295" y="99"/>
                    <a:pt x="1294" y="86"/>
                    <a:pt x="1281" y="86"/>
                  </a:cubicBezTo>
                  <a:cubicBezTo>
                    <a:pt x="1275" y="86"/>
                    <a:pt x="1273" y="87"/>
                    <a:pt x="1268" y="89"/>
                  </a:cubicBezTo>
                  <a:cubicBezTo>
                    <a:pt x="1272" y="153"/>
                    <a:pt x="1258" y="210"/>
                    <a:pt x="1240" y="210"/>
                  </a:cubicBezTo>
                  <a:cubicBezTo>
                    <a:pt x="1217" y="210"/>
                    <a:pt x="1228" y="72"/>
                    <a:pt x="1179" y="72"/>
                  </a:cubicBezTo>
                  <a:cubicBezTo>
                    <a:pt x="1133" y="72"/>
                    <a:pt x="1127" y="182"/>
                    <a:pt x="1122" y="182"/>
                  </a:cubicBezTo>
                  <a:cubicBezTo>
                    <a:pt x="1118" y="182"/>
                    <a:pt x="1118" y="153"/>
                    <a:pt x="1118" y="131"/>
                  </a:cubicBezTo>
                  <a:cubicBezTo>
                    <a:pt x="1120" y="120"/>
                    <a:pt x="1121" y="111"/>
                    <a:pt x="1121" y="104"/>
                  </a:cubicBezTo>
                  <a:cubicBezTo>
                    <a:pt x="1121" y="93"/>
                    <a:pt x="1117" y="76"/>
                    <a:pt x="1093" y="84"/>
                  </a:cubicBezTo>
                  <a:cubicBezTo>
                    <a:pt x="1094" y="163"/>
                    <a:pt x="1078" y="211"/>
                    <a:pt x="1061" y="211"/>
                  </a:cubicBezTo>
                  <a:cubicBezTo>
                    <a:pt x="1035" y="211"/>
                    <a:pt x="1034" y="139"/>
                    <a:pt x="1034" y="120"/>
                  </a:cubicBezTo>
                  <a:cubicBezTo>
                    <a:pt x="1034" y="101"/>
                    <a:pt x="1036" y="75"/>
                    <a:pt x="1007" y="84"/>
                  </a:cubicBezTo>
                  <a:cubicBezTo>
                    <a:pt x="1003" y="153"/>
                    <a:pt x="985" y="204"/>
                    <a:pt x="974" y="204"/>
                  </a:cubicBezTo>
                  <a:cubicBezTo>
                    <a:pt x="957" y="204"/>
                    <a:pt x="960" y="86"/>
                    <a:pt x="924" y="86"/>
                  </a:cubicBezTo>
                  <a:cubicBezTo>
                    <a:pt x="891" y="86"/>
                    <a:pt x="881" y="198"/>
                    <a:pt x="874" y="198"/>
                  </a:cubicBezTo>
                  <a:cubicBezTo>
                    <a:pt x="861" y="198"/>
                    <a:pt x="877" y="72"/>
                    <a:pt x="830" y="72"/>
                  </a:cubicBezTo>
                  <a:cubicBezTo>
                    <a:pt x="805" y="72"/>
                    <a:pt x="795" y="114"/>
                    <a:pt x="785" y="161"/>
                  </a:cubicBezTo>
                  <a:cubicBezTo>
                    <a:pt x="784" y="170"/>
                    <a:pt x="782" y="171"/>
                    <a:pt x="781" y="160"/>
                  </a:cubicBezTo>
                  <a:cubicBezTo>
                    <a:pt x="781" y="152"/>
                    <a:pt x="781" y="142"/>
                    <a:pt x="781" y="134"/>
                  </a:cubicBezTo>
                  <a:cubicBezTo>
                    <a:pt x="793" y="86"/>
                    <a:pt x="778" y="69"/>
                    <a:pt x="756" y="81"/>
                  </a:cubicBezTo>
                  <a:cubicBezTo>
                    <a:pt x="763" y="169"/>
                    <a:pt x="723" y="212"/>
                    <a:pt x="692" y="212"/>
                  </a:cubicBezTo>
                  <a:cubicBezTo>
                    <a:pt x="681" y="212"/>
                    <a:pt x="672" y="207"/>
                    <a:pt x="666" y="200"/>
                  </a:cubicBezTo>
                  <a:cubicBezTo>
                    <a:pt x="703" y="177"/>
                    <a:pt x="719" y="151"/>
                    <a:pt x="719" y="126"/>
                  </a:cubicBezTo>
                  <a:cubicBezTo>
                    <a:pt x="719" y="98"/>
                    <a:pt x="704" y="82"/>
                    <a:pt x="677" y="82"/>
                  </a:cubicBezTo>
                  <a:cubicBezTo>
                    <a:pt x="640" y="82"/>
                    <a:pt x="620" y="120"/>
                    <a:pt x="620" y="152"/>
                  </a:cubicBezTo>
                  <a:cubicBezTo>
                    <a:pt x="620" y="169"/>
                    <a:pt x="623" y="184"/>
                    <a:pt x="628" y="196"/>
                  </a:cubicBezTo>
                  <a:cubicBezTo>
                    <a:pt x="616" y="202"/>
                    <a:pt x="604" y="207"/>
                    <a:pt x="593" y="212"/>
                  </a:cubicBezTo>
                  <a:cubicBezTo>
                    <a:pt x="592" y="179"/>
                    <a:pt x="588" y="145"/>
                    <a:pt x="585" y="113"/>
                  </a:cubicBezTo>
                  <a:cubicBezTo>
                    <a:pt x="566" y="107"/>
                    <a:pt x="560" y="117"/>
                    <a:pt x="559" y="134"/>
                  </a:cubicBezTo>
                  <a:cubicBezTo>
                    <a:pt x="555" y="174"/>
                    <a:pt x="540" y="198"/>
                    <a:pt x="527" y="198"/>
                  </a:cubicBezTo>
                  <a:cubicBezTo>
                    <a:pt x="518" y="198"/>
                    <a:pt x="512" y="186"/>
                    <a:pt x="511" y="174"/>
                  </a:cubicBezTo>
                  <a:cubicBezTo>
                    <a:pt x="507" y="110"/>
                    <a:pt x="559" y="92"/>
                    <a:pt x="586" y="102"/>
                  </a:cubicBezTo>
                  <a:cubicBezTo>
                    <a:pt x="592" y="88"/>
                    <a:pt x="585" y="77"/>
                    <a:pt x="561" y="77"/>
                  </a:cubicBezTo>
                  <a:cubicBezTo>
                    <a:pt x="531" y="77"/>
                    <a:pt x="509" y="95"/>
                    <a:pt x="493" y="118"/>
                  </a:cubicBezTo>
                  <a:cubicBezTo>
                    <a:pt x="482" y="134"/>
                    <a:pt x="470" y="145"/>
                    <a:pt x="453" y="158"/>
                  </a:cubicBezTo>
                  <a:cubicBezTo>
                    <a:pt x="454" y="154"/>
                    <a:pt x="454" y="150"/>
                    <a:pt x="454" y="147"/>
                  </a:cubicBezTo>
                  <a:cubicBezTo>
                    <a:pt x="454" y="102"/>
                    <a:pt x="430" y="82"/>
                    <a:pt x="406" y="82"/>
                  </a:cubicBezTo>
                  <a:cubicBezTo>
                    <a:pt x="387" y="82"/>
                    <a:pt x="375" y="94"/>
                    <a:pt x="368" y="111"/>
                  </a:cubicBezTo>
                  <a:cubicBezTo>
                    <a:pt x="366" y="94"/>
                    <a:pt x="363" y="86"/>
                    <a:pt x="353" y="86"/>
                  </a:cubicBezTo>
                  <a:cubicBezTo>
                    <a:pt x="348" y="86"/>
                    <a:pt x="342" y="87"/>
                    <a:pt x="335" y="90"/>
                  </a:cubicBezTo>
                  <a:cubicBezTo>
                    <a:pt x="338" y="100"/>
                    <a:pt x="340" y="122"/>
                    <a:pt x="340" y="137"/>
                  </a:cubicBezTo>
                  <a:cubicBezTo>
                    <a:pt x="340" y="191"/>
                    <a:pt x="324" y="215"/>
                    <a:pt x="309" y="215"/>
                  </a:cubicBezTo>
                  <a:cubicBezTo>
                    <a:pt x="292" y="215"/>
                    <a:pt x="290" y="151"/>
                    <a:pt x="288" y="126"/>
                  </a:cubicBezTo>
                  <a:cubicBezTo>
                    <a:pt x="286" y="125"/>
                    <a:pt x="284" y="124"/>
                    <a:pt x="280" y="124"/>
                  </a:cubicBezTo>
                  <a:cubicBezTo>
                    <a:pt x="264" y="124"/>
                    <a:pt x="262" y="145"/>
                    <a:pt x="259" y="164"/>
                  </a:cubicBezTo>
                  <a:cubicBezTo>
                    <a:pt x="254" y="185"/>
                    <a:pt x="242" y="211"/>
                    <a:pt x="224" y="211"/>
                  </a:cubicBezTo>
                  <a:cubicBezTo>
                    <a:pt x="214" y="211"/>
                    <a:pt x="207" y="201"/>
                    <a:pt x="206" y="182"/>
                  </a:cubicBezTo>
                  <a:cubicBezTo>
                    <a:pt x="204" y="144"/>
                    <a:pt x="236" y="99"/>
                    <a:pt x="286" y="113"/>
                  </a:cubicBezTo>
                  <a:cubicBezTo>
                    <a:pt x="292" y="98"/>
                    <a:pt x="282" y="86"/>
                    <a:pt x="261" y="86"/>
                  </a:cubicBezTo>
                  <a:cubicBezTo>
                    <a:pt x="225" y="86"/>
                    <a:pt x="195" y="113"/>
                    <a:pt x="182" y="145"/>
                  </a:cubicBezTo>
                  <a:cubicBezTo>
                    <a:pt x="169" y="175"/>
                    <a:pt x="145" y="218"/>
                    <a:pt x="98" y="218"/>
                  </a:cubicBezTo>
                  <a:cubicBezTo>
                    <a:pt x="65" y="218"/>
                    <a:pt x="39" y="189"/>
                    <a:pt x="39" y="128"/>
                  </a:cubicBezTo>
                  <a:cubicBezTo>
                    <a:pt x="39" y="75"/>
                    <a:pt x="72" y="25"/>
                    <a:pt x="108" y="25"/>
                  </a:cubicBezTo>
                  <a:cubicBezTo>
                    <a:pt x="132" y="25"/>
                    <a:pt x="138" y="50"/>
                    <a:pt x="136" y="72"/>
                  </a:cubicBezTo>
                  <a:cubicBezTo>
                    <a:pt x="149" y="83"/>
                    <a:pt x="170" y="73"/>
                    <a:pt x="170" y="47"/>
                  </a:cubicBezTo>
                  <a:cubicBezTo>
                    <a:pt x="170" y="30"/>
                    <a:pt x="156" y="0"/>
                    <a:pt x="109" y="0"/>
                  </a:cubicBezTo>
                  <a:cubicBezTo>
                    <a:pt x="51" y="0"/>
                    <a:pt x="0" y="57"/>
                    <a:pt x="0" y="132"/>
                  </a:cubicBezTo>
                  <a:cubicBezTo>
                    <a:pt x="0" y="206"/>
                    <a:pt x="38" y="249"/>
                    <a:pt x="90" y="249"/>
                  </a:cubicBezTo>
                  <a:cubicBezTo>
                    <a:pt x="123" y="249"/>
                    <a:pt x="154" y="230"/>
                    <a:pt x="176" y="195"/>
                  </a:cubicBezTo>
                  <a:cubicBezTo>
                    <a:pt x="181" y="226"/>
                    <a:pt x="202" y="238"/>
                    <a:pt x="218" y="238"/>
                  </a:cubicBezTo>
                  <a:cubicBezTo>
                    <a:pt x="243" y="238"/>
                    <a:pt x="260" y="222"/>
                    <a:pt x="269" y="200"/>
                  </a:cubicBezTo>
                  <a:cubicBezTo>
                    <a:pt x="274" y="222"/>
                    <a:pt x="286" y="238"/>
                    <a:pt x="306" y="238"/>
                  </a:cubicBezTo>
                  <a:cubicBezTo>
                    <a:pt x="320" y="238"/>
                    <a:pt x="330" y="231"/>
                    <a:pt x="339" y="220"/>
                  </a:cubicBezTo>
                  <a:cubicBezTo>
                    <a:pt x="335" y="297"/>
                    <a:pt x="331" y="346"/>
                    <a:pt x="377" y="337"/>
                  </a:cubicBezTo>
                  <a:cubicBezTo>
                    <a:pt x="370" y="315"/>
                    <a:pt x="368" y="275"/>
                    <a:pt x="368" y="239"/>
                  </a:cubicBezTo>
                  <a:cubicBezTo>
                    <a:pt x="368" y="141"/>
                    <a:pt x="384" y="109"/>
                    <a:pt x="404" y="109"/>
                  </a:cubicBezTo>
                  <a:cubicBezTo>
                    <a:pt x="419" y="109"/>
                    <a:pt x="423" y="128"/>
                    <a:pt x="423" y="148"/>
                  </a:cubicBezTo>
                  <a:cubicBezTo>
                    <a:pt x="423" y="158"/>
                    <a:pt x="422" y="170"/>
                    <a:pt x="420" y="182"/>
                  </a:cubicBezTo>
                  <a:cubicBezTo>
                    <a:pt x="395" y="197"/>
                    <a:pt x="375" y="210"/>
                    <a:pt x="375" y="225"/>
                  </a:cubicBezTo>
                  <a:cubicBezTo>
                    <a:pt x="375" y="238"/>
                    <a:pt x="384" y="239"/>
                    <a:pt x="392" y="239"/>
                  </a:cubicBezTo>
                  <a:cubicBezTo>
                    <a:pt x="411" y="239"/>
                    <a:pt x="434" y="220"/>
                    <a:pt x="447" y="185"/>
                  </a:cubicBezTo>
                  <a:cubicBezTo>
                    <a:pt x="458" y="178"/>
                    <a:pt x="469" y="170"/>
                    <a:pt x="480" y="160"/>
                  </a:cubicBezTo>
                  <a:cubicBezTo>
                    <a:pt x="480" y="164"/>
                    <a:pt x="479" y="167"/>
                    <a:pt x="479" y="171"/>
                  </a:cubicBezTo>
                  <a:cubicBezTo>
                    <a:pt x="479" y="206"/>
                    <a:pt x="495" y="227"/>
                    <a:pt x="519" y="227"/>
                  </a:cubicBezTo>
                  <a:cubicBezTo>
                    <a:pt x="538" y="227"/>
                    <a:pt x="553" y="214"/>
                    <a:pt x="563" y="193"/>
                  </a:cubicBezTo>
                  <a:cubicBezTo>
                    <a:pt x="564" y="205"/>
                    <a:pt x="564" y="216"/>
                    <a:pt x="564" y="226"/>
                  </a:cubicBezTo>
                  <a:cubicBezTo>
                    <a:pt x="525" y="244"/>
                    <a:pt x="482" y="262"/>
                    <a:pt x="482" y="313"/>
                  </a:cubicBezTo>
                  <a:cubicBezTo>
                    <a:pt x="482" y="339"/>
                    <a:pt x="501" y="359"/>
                    <a:pt x="526" y="359"/>
                  </a:cubicBezTo>
                  <a:cubicBezTo>
                    <a:pt x="580" y="359"/>
                    <a:pt x="593" y="302"/>
                    <a:pt x="593" y="235"/>
                  </a:cubicBezTo>
                  <a:cubicBezTo>
                    <a:pt x="611" y="227"/>
                    <a:pt x="624" y="222"/>
                    <a:pt x="639" y="214"/>
                  </a:cubicBezTo>
                  <a:cubicBezTo>
                    <a:pt x="652" y="230"/>
                    <a:pt x="670" y="238"/>
                    <a:pt x="686" y="238"/>
                  </a:cubicBezTo>
                  <a:cubicBezTo>
                    <a:pt x="717" y="238"/>
                    <a:pt x="740" y="222"/>
                    <a:pt x="758" y="189"/>
                  </a:cubicBezTo>
                  <a:cubicBezTo>
                    <a:pt x="762" y="214"/>
                    <a:pt x="768" y="238"/>
                    <a:pt x="781" y="238"/>
                  </a:cubicBezTo>
                  <a:cubicBezTo>
                    <a:pt x="806" y="238"/>
                    <a:pt x="811" y="111"/>
                    <a:pt x="829" y="111"/>
                  </a:cubicBezTo>
                  <a:cubicBezTo>
                    <a:pt x="843" y="111"/>
                    <a:pt x="831" y="249"/>
                    <a:pt x="868" y="249"/>
                  </a:cubicBezTo>
                  <a:cubicBezTo>
                    <a:pt x="899" y="249"/>
                    <a:pt x="905" y="128"/>
                    <a:pt x="920" y="128"/>
                  </a:cubicBezTo>
                  <a:cubicBezTo>
                    <a:pt x="931" y="128"/>
                    <a:pt x="932" y="238"/>
                    <a:pt x="966" y="238"/>
                  </a:cubicBezTo>
                  <a:cubicBezTo>
                    <a:pt x="983" y="238"/>
                    <a:pt x="1001" y="218"/>
                    <a:pt x="1010" y="176"/>
                  </a:cubicBezTo>
                  <a:cubicBezTo>
                    <a:pt x="1014" y="204"/>
                    <a:pt x="1028" y="238"/>
                    <a:pt x="1056" y="238"/>
                  </a:cubicBezTo>
                  <a:cubicBezTo>
                    <a:pt x="1072" y="238"/>
                    <a:pt x="1086" y="222"/>
                    <a:pt x="1097" y="200"/>
                  </a:cubicBezTo>
                  <a:cubicBezTo>
                    <a:pt x="1100" y="223"/>
                    <a:pt x="1106" y="238"/>
                    <a:pt x="1118" y="238"/>
                  </a:cubicBezTo>
                  <a:cubicBezTo>
                    <a:pt x="1150" y="238"/>
                    <a:pt x="1149" y="112"/>
                    <a:pt x="1174" y="112"/>
                  </a:cubicBezTo>
                  <a:cubicBezTo>
                    <a:pt x="1194" y="112"/>
                    <a:pt x="1188" y="238"/>
                    <a:pt x="1235" y="238"/>
                  </a:cubicBezTo>
                  <a:cubicBezTo>
                    <a:pt x="1257" y="238"/>
                    <a:pt x="1268" y="220"/>
                    <a:pt x="1274" y="196"/>
                  </a:cubicBezTo>
                  <a:cubicBezTo>
                    <a:pt x="1283" y="231"/>
                    <a:pt x="1297" y="238"/>
                    <a:pt x="1308" y="238"/>
                  </a:cubicBezTo>
                  <a:cubicBezTo>
                    <a:pt x="1315" y="238"/>
                    <a:pt x="1321" y="236"/>
                    <a:pt x="1328" y="227"/>
                  </a:cubicBezTo>
                  <a:cubicBezTo>
                    <a:pt x="1292" y="212"/>
                    <a:pt x="1295" y="155"/>
                    <a:pt x="1295" y="118"/>
                  </a:cubicBezTo>
                  <a:moveTo>
                    <a:pt x="528" y="335"/>
                  </a:moveTo>
                  <a:cubicBezTo>
                    <a:pt x="517" y="335"/>
                    <a:pt x="511" y="325"/>
                    <a:pt x="511" y="313"/>
                  </a:cubicBezTo>
                  <a:cubicBezTo>
                    <a:pt x="511" y="280"/>
                    <a:pt x="535" y="263"/>
                    <a:pt x="564" y="248"/>
                  </a:cubicBezTo>
                  <a:cubicBezTo>
                    <a:pt x="563" y="319"/>
                    <a:pt x="546" y="335"/>
                    <a:pt x="528" y="335"/>
                  </a:cubicBezTo>
                  <a:moveTo>
                    <a:pt x="674" y="105"/>
                  </a:moveTo>
                  <a:cubicBezTo>
                    <a:pt x="685" y="105"/>
                    <a:pt x="692" y="115"/>
                    <a:pt x="691" y="129"/>
                  </a:cubicBezTo>
                  <a:cubicBezTo>
                    <a:pt x="689" y="146"/>
                    <a:pt x="677" y="166"/>
                    <a:pt x="655" y="181"/>
                  </a:cubicBezTo>
                  <a:cubicBezTo>
                    <a:pt x="644" y="149"/>
                    <a:pt x="653" y="105"/>
                    <a:pt x="674" y="105"/>
                  </a:cubicBezTo>
                </a:path>
              </a:pathLst>
            </a:custGeom>
            <a:solidFill>
              <a:srgbClr val="0070AD"/>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8" name="Freeform 13"/>
            <p:cNvSpPr>
              <a:spLocks/>
            </p:cNvSpPr>
            <p:nvPr userDrawn="1"/>
          </p:nvSpPr>
          <p:spPr bwMode="auto">
            <a:xfrm>
              <a:off x="4013200" y="4541838"/>
              <a:ext cx="120650" cy="127000"/>
            </a:xfrm>
            <a:custGeom>
              <a:avLst/>
              <a:gdLst/>
              <a:ahLst/>
              <a:cxnLst>
                <a:cxn ang="0">
                  <a:pos x="19" y="39"/>
                </a:cxn>
                <a:cxn ang="0">
                  <a:pos x="37" y="19"/>
                </a:cxn>
                <a:cxn ang="0">
                  <a:pos x="19" y="0"/>
                </a:cxn>
                <a:cxn ang="0">
                  <a:pos x="0" y="20"/>
                </a:cxn>
                <a:cxn ang="0">
                  <a:pos x="19" y="39"/>
                </a:cxn>
              </a:cxnLst>
              <a:rect l="0" t="0" r="r" b="b"/>
              <a:pathLst>
                <a:path w="37" h="39">
                  <a:moveTo>
                    <a:pt x="19" y="39"/>
                  </a:moveTo>
                  <a:cubicBezTo>
                    <a:pt x="30" y="38"/>
                    <a:pt x="37" y="29"/>
                    <a:pt x="37" y="19"/>
                  </a:cubicBezTo>
                  <a:cubicBezTo>
                    <a:pt x="37" y="8"/>
                    <a:pt x="30" y="0"/>
                    <a:pt x="19" y="0"/>
                  </a:cubicBezTo>
                  <a:cubicBezTo>
                    <a:pt x="9" y="1"/>
                    <a:pt x="0" y="9"/>
                    <a:pt x="0" y="20"/>
                  </a:cubicBezTo>
                  <a:cubicBezTo>
                    <a:pt x="0" y="31"/>
                    <a:pt x="9" y="39"/>
                    <a:pt x="19" y="39"/>
                  </a:cubicBezTo>
                </a:path>
              </a:pathLst>
            </a:custGeom>
            <a:solidFill>
              <a:srgbClr val="0070AD"/>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9" name="Freeform 14"/>
            <p:cNvSpPr>
              <a:spLocks/>
            </p:cNvSpPr>
            <p:nvPr userDrawn="1"/>
          </p:nvSpPr>
          <p:spPr bwMode="auto">
            <a:xfrm>
              <a:off x="4870450" y="4564063"/>
              <a:ext cx="112713" cy="125413"/>
            </a:xfrm>
            <a:custGeom>
              <a:avLst/>
              <a:gdLst/>
              <a:ahLst/>
              <a:cxnLst>
                <a:cxn ang="0">
                  <a:pos x="17" y="37"/>
                </a:cxn>
                <a:cxn ang="0">
                  <a:pos x="34" y="18"/>
                </a:cxn>
                <a:cxn ang="0">
                  <a:pos x="17" y="0"/>
                </a:cxn>
                <a:cxn ang="0">
                  <a:pos x="0" y="19"/>
                </a:cxn>
                <a:cxn ang="0">
                  <a:pos x="17" y="37"/>
                </a:cxn>
              </a:cxnLst>
              <a:rect l="0" t="0" r="r" b="b"/>
              <a:pathLst>
                <a:path w="34" h="38">
                  <a:moveTo>
                    <a:pt x="17" y="37"/>
                  </a:moveTo>
                  <a:cubicBezTo>
                    <a:pt x="26" y="37"/>
                    <a:pt x="34" y="28"/>
                    <a:pt x="34" y="18"/>
                  </a:cubicBezTo>
                  <a:cubicBezTo>
                    <a:pt x="34" y="8"/>
                    <a:pt x="26" y="0"/>
                    <a:pt x="17" y="0"/>
                  </a:cubicBezTo>
                  <a:cubicBezTo>
                    <a:pt x="7" y="1"/>
                    <a:pt x="0" y="9"/>
                    <a:pt x="0" y="19"/>
                  </a:cubicBezTo>
                  <a:cubicBezTo>
                    <a:pt x="0" y="30"/>
                    <a:pt x="7" y="38"/>
                    <a:pt x="17" y="37"/>
                  </a:cubicBezTo>
                </a:path>
              </a:pathLst>
            </a:custGeom>
            <a:solidFill>
              <a:srgbClr val="0070AD"/>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0" name="Freeform 15"/>
            <p:cNvSpPr>
              <a:spLocks/>
            </p:cNvSpPr>
            <p:nvPr userDrawn="1"/>
          </p:nvSpPr>
          <p:spPr bwMode="auto">
            <a:xfrm>
              <a:off x="5143500" y="4465638"/>
              <a:ext cx="939800" cy="796925"/>
            </a:xfrm>
            <a:custGeom>
              <a:avLst/>
              <a:gdLst/>
              <a:ahLst/>
              <a:cxnLst>
                <a:cxn ang="0">
                  <a:pos x="286" y="152"/>
                </a:cxn>
                <a:cxn ang="0">
                  <a:pos x="237" y="50"/>
                </a:cxn>
                <a:cxn ang="0">
                  <a:pos x="160" y="3"/>
                </a:cxn>
                <a:cxn ang="0">
                  <a:pos x="153" y="0"/>
                </a:cxn>
                <a:cxn ang="0">
                  <a:pos x="153" y="0"/>
                </a:cxn>
                <a:cxn ang="0">
                  <a:pos x="0" y="158"/>
                </a:cxn>
                <a:cxn ang="0">
                  <a:pos x="53" y="236"/>
                </a:cxn>
                <a:cxn ang="0">
                  <a:pos x="107" y="237"/>
                </a:cxn>
                <a:cxn ang="0">
                  <a:pos x="148" y="210"/>
                </a:cxn>
                <a:cxn ang="0">
                  <a:pos x="240" y="111"/>
                </a:cxn>
                <a:cxn ang="0">
                  <a:pos x="287" y="154"/>
                </a:cxn>
                <a:cxn ang="0">
                  <a:pos x="286" y="152"/>
                </a:cxn>
              </a:cxnLst>
              <a:rect l="0" t="0" r="r" b="b"/>
              <a:pathLst>
                <a:path w="287" h="243">
                  <a:moveTo>
                    <a:pt x="286" y="152"/>
                  </a:moveTo>
                  <a:cubicBezTo>
                    <a:pt x="286" y="111"/>
                    <a:pt x="267" y="77"/>
                    <a:pt x="237" y="50"/>
                  </a:cubicBezTo>
                  <a:cubicBezTo>
                    <a:pt x="215" y="30"/>
                    <a:pt x="188" y="14"/>
                    <a:pt x="160" y="3"/>
                  </a:cubicBezTo>
                  <a:cubicBezTo>
                    <a:pt x="158" y="2"/>
                    <a:pt x="156" y="1"/>
                    <a:pt x="153" y="0"/>
                  </a:cubicBezTo>
                  <a:cubicBezTo>
                    <a:pt x="153" y="0"/>
                    <a:pt x="153" y="0"/>
                    <a:pt x="153" y="0"/>
                  </a:cubicBezTo>
                  <a:cubicBezTo>
                    <a:pt x="119" y="41"/>
                    <a:pt x="0" y="72"/>
                    <a:pt x="0" y="158"/>
                  </a:cubicBezTo>
                  <a:cubicBezTo>
                    <a:pt x="0" y="192"/>
                    <a:pt x="21" y="223"/>
                    <a:pt x="53" y="236"/>
                  </a:cubicBezTo>
                  <a:cubicBezTo>
                    <a:pt x="71" y="243"/>
                    <a:pt x="89" y="243"/>
                    <a:pt x="107" y="237"/>
                  </a:cubicBezTo>
                  <a:cubicBezTo>
                    <a:pt x="123" y="232"/>
                    <a:pt x="137" y="222"/>
                    <a:pt x="148" y="210"/>
                  </a:cubicBezTo>
                  <a:cubicBezTo>
                    <a:pt x="182" y="171"/>
                    <a:pt x="197" y="111"/>
                    <a:pt x="240" y="111"/>
                  </a:cubicBezTo>
                  <a:cubicBezTo>
                    <a:pt x="279" y="111"/>
                    <a:pt x="284" y="139"/>
                    <a:pt x="287" y="154"/>
                  </a:cubicBezTo>
                  <a:cubicBezTo>
                    <a:pt x="287" y="154"/>
                    <a:pt x="287" y="153"/>
                    <a:pt x="286" y="152"/>
                  </a:cubicBezTo>
                </a:path>
              </a:pathLst>
            </a:custGeom>
            <a:solidFill>
              <a:srgbClr val="0070AD"/>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22" name="Subtitle 2"/>
          <p:cNvSpPr>
            <a:spLocks noGrp="1"/>
          </p:cNvSpPr>
          <p:nvPr>
            <p:ph type="subTitle" idx="1" hasCustomPrompt="1"/>
          </p:nvPr>
        </p:nvSpPr>
        <p:spPr>
          <a:xfrm>
            <a:off x="5665976" y="1690688"/>
            <a:ext cx="6234859" cy="11260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lvl1pPr marL="0" marR="0" indent="0" algn="l" defTabSz="914400" rtl="0" eaLnBrk="1" fontAlgn="auto" latinLnBrk="0" hangingPunct="1">
              <a:lnSpc>
                <a:spcPts val="1800"/>
              </a:lnSpc>
              <a:spcBef>
                <a:spcPts val="0"/>
              </a:spcBef>
              <a:spcAft>
                <a:spcPts val="0"/>
              </a:spcAft>
              <a:buClrTx/>
              <a:buSzTx/>
              <a:buFont typeface="Arial" panose="020B0604020202020204" pitchFamily="34" charset="0"/>
              <a:buNone/>
              <a:tabLst/>
              <a:defRPr lang="en-US" sz="1600" dirty="0">
                <a:solidFill>
                  <a:schemeClr val="bg1"/>
                </a:solidFill>
              </a:defRPr>
            </a:lvl1pPr>
          </a:lstStyle>
          <a:p>
            <a:pPr marL="0" lvl="0"/>
            <a:r>
              <a:rPr lang="en-US"/>
              <a:t>Click to insert presenter, location, and date</a:t>
            </a:r>
          </a:p>
        </p:txBody>
      </p:sp>
      <p:sp>
        <p:nvSpPr>
          <p:cNvPr id="2" name="Titre 1"/>
          <p:cNvSpPr>
            <a:spLocks noGrp="1"/>
          </p:cNvSpPr>
          <p:nvPr>
            <p:ph type="title" hasCustomPrompt="1"/>
          </p:nvPr>
        </p:nvSpPr>
        <p:spPr>
          <a:xfrm>
            <a:off x="5655320" y="622300"/>
            <a:ext cx="6260455" cy="1068388"/>
          </a:xfrm>
          <a:prstGeom prst="rect">
            <a:avLst/>
          </a:prstGeom>
        </p:spPr>
        <p:txBody>
          <a:bodyPr lIns="0" anchor="b"/>
          <a:lstStyle>
            <a:lvl1pPr>
              <a:defRPr sz="2600">
                <a:solidFill>
                  <a:schemeClr val="bg1"/>
                </a:solidFill>
              </a:defRPr>
            </a:lvl1pPr>
          </a:lstStyle>
          <a:p>
            <a:r>
              <a:rPr lang="en-US"/>
              <a:t>Click to insert title</a:t>
            </a:r>
          </a:p>
        </p:txBody>
      </p:sp>
    </p:spTree>
    <p:extLst>
      <p:ext uri="{BB962C8B-B14F-4D97-AF65-F5344CB8AC3E}">
        <p14:creationId xmlns:p14="http://schemas.microsoft.com/office/powerpoint/2010/main" val="2291765487"/>
      </p:ext>
    </p:extLst>
  </p:cSld>
  <p:clrMapOvr>
    <a:masterClrMapping/>
  </p:clrMapOvr>
  <p:extLst>
    <p:ext uri="{DCECCB84-F9BA-43D5-87BE-67443E8EF086}">
      <p15:sldGuideLst xmlns:p15="http://schemas.microsoft.com/office/powerpoint/2012/main">
        <p15:guide id="1" orient="horz" pos="3339" userDrawn="1">
          <p15:clr>
            <a:srgbClr val="FBAE40"/>
          </p15:clr>
        </p15:guide>
        <p15:guide id="2" pos="257"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rgbClr val="E6E7E7"/>
        </a:solidFill>
        <a:effectLst/>
      </p:bgPr>
    </p:bg>
    <p:spTree>
      <p:nvGrpSpPr>
        <p:cNvPr id="1" name=""/>
        <p:cNvGrpSpPr/>
        <p:nvPr/>
      </p:nvGrpSpPr>
      <p:grpSpPr>
        <a:xfrm>
          <a:off x="0" y="0"/>
          <a:ext cx="0" cy="0"/>
          <a:chOff x="0" y="0"/>
          <a:chExt cx="0" cy="0"/>
        </a:xfrm>
      </p:grpSpPr>
      <p:graphicFrame>
        <p:nvGraphicFramePr>
          <p:cNvPr id="16" name="Object 15" hidden="1"/>
          <p:cNvGraphicFramePr>
            <a:graphicFrameLocks noChangeAspect="1"/>
          </p:cNvGraphicFramePr>
          <p:nvPr>
            <p:custDataLst>
              <p:tags r:id="rId2"/>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4100" name="think-cell Slide" r:id="rId4" imgW="270" imgH="270" progId="TCLayout.ActiveDocument.1">
                  <p:embed/>
                </p:oleObj>
              </mc:Choice>
              <mc:Fallback>
                <p:oleObj name="think-cell Slide" r:id="rId4" imgW="270" imgH="270" progId="TCLayout.ActiveDocument.1">
                  <p:embed/>
                  <p:pic>
                    <p:nvPicPr>
                      <p:cNvPr id="16" name="Object 15"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46" name="Freeform 6"/>
          <p:cNvSpPr>
            <a:spLocks/>
          </p:cNvSpPr>
          <p:nvPr userDrawn="1"/>
        </p:nvSpPr>
        <p:spPr bwMode="auto">
          <a:xfrm>
            <a:off x="3771900" y="1847851"/>
            <a:ext cx="8420100" cy="5010150"/>
          </a:xfrm>
          <a:custGeom>
            <a:avLst/>
            <a:gdLst/>
            <a:ahLst/>
            <a:cxnLst>
              <a:cxn ang="0">
                <a:pos x="5302" y="3130"/>
              </a:cxn>
              <a:cxn ang="0">
                <a:pos x="5302" y="994"/>
              </a:cxn>
              <a:cxn ang="0">
                <a:pos x="5302" y="982"/>
              </a:cxn>
              <a:cxn ang="0">
                <a:pos x="5302" y="966"/>
              </a:cxn>
              <a:cxn ang="0">
                <a:pos x="5298" y="962"/>
              </a:cxn>
              <a:cxn ang="0">
                <a:pos x="5284" y="968"/>
              </a:cxn>
              <a:cxn ang="0">
                <a:pos x="5234" y="992"/>
              </a:cxn>
              <a:cxn ang="0">
                <a:pos x="5132" y="1030"/>
              </a:cxn>
              <a:cxn ang="0">
                <a:pos x="5080" y="1044"/>
              </a:cxn>
              <a:cxn ang="0">
                <a:pos x="4944" y="1076"/>
              </a:cxn>
              <a:cxn ang="0">
                <a:pos x="4806" y="1094"/>
              </a:cxn>
              <a:cxn ang="0">
                <a:pos x="4668" y="1104"/>
              </a:cxn>
              <a:cxn ang="0">
                <a:pos x="4528" y="1102"/>
              </a:cxn>
              <a:cxn ang="0">
                <a:pos x="4436" y="1098"/>
              </a:cxn>
              <a:cxn ang="0">
                <a:pos x="4254" y="1080"/>
              </a:cxn>
              <a:cxn ang="0">
                <a:pos x="4074" y="1054"/>
              </a:cxn>
              <a:cxn ang="0">
                <a:pos x="3894" y="1018"/>
              </a:cxn>
              <a:cxn ang="0">
                <a:pos x="3806" y="996"/>
              </a:cxn>
              <a:cxn ang="0">
                <a:pos x="3518" y="918"/>
              </a:cxn>
              <a:cxn ang="0">
                <a:pos x="3236" y="828"/>
              </a:cxn>
              <a:cxn ang="0">
                <a:pos x="2956" y="724"/>
              </a:cxn>
              <a:cxn ang="0">
                <a:pos x="2680" y="612"/>
              </a:cxn>
              <a:cxn ang="0">
                <a:pos x="2522" y="544"/>
              </a:cxn>
              <a:cxn ang="0">
                <a:pos x="2210" y="402"/>
              </a:cxn>
              <a:cxn ang="0">
                <a:pos x="1902" y="250"/>
              </a:cxn>
              <a:cxn ang="0">
                <a:pos x="1596" y="92"/>
              </a:cxn>
              <a:cxn ang="0">
                <a:pos x="1446" y="10"/>
              </a:cxn>
              <a:cxn ang="0">
                <a:pos x="1434" y="4"/>
              </a:cxn>
              <a:cxn ang="0">
                <a:pos x="1432" y="0"/>
              </a:cxn>
              <a:cxn ang="0">
                <a:pos x="1424" y="0"/>
              </a:cxn>
              <a:cxn ang="0">
                <a:pos x="1286" y="88"/>
              </a:cxn>
              <a:cxn ang="0">
                <a:pos x="1132" y="194"/>
              </a:cxn>
              <a:cxn ang="0">
                <a:pos x="982" y="304"/>
              </a:cxn>
              <a:cxn ang="0">
                <a:pos x="838" y="422"/>
              </a:cxn>
              <a:cxn ang="0">
                <a:pos x="702" y="548"/>
              </a:cxn>
              <a:cxn ang="0">
                <a:pos x="660" y="592"/>
              </a:cxn>
              <a:cxn ang="0">
                <a:pos x="578" y="678"/>
              </a:cxn>
              <a:cxn ang="0">
                <a:pos x="500" y="768"/>
              </a:cxn>
              <a:cxn ang="0">
                <a:pos x="428" y="862"/>
              </a:cxn>
              <a:cxn ang="0">
                <a:pos x="360" y="958"/>
              </a:cxn>
              <a:cxn ang="0">
                <a:pos x="296" y="1058"/>
              </a:cxn>
              <a:cxn ang="0">
                <a:pos x="240" y="1162"/>
              </a:cxn>
              <a:cxn ang="0">
                <a:pos x="188" y="1270"/>
              </a:cxn>
              <a:cxn ang="0">
                <a:pos x="164" y="1326"/>
              </a:cxn>
              <a:cxn ang="0">
                <a:pos x="114" y="1460"/>
              </a:cxn>
              <a:cxn ang="0">
                <a:pos x="72" y="1596"/>
              </a:cxn>
              <a:cxn ang="0">
                <a:pos x="42" y="1736"/>
              </a:cxn>
              <a:cxn ang="0">
                <a:pos x="18" y="1876"/>
              </a:cxn>
              <a:cxn ang="0">
                <a:pos x="10" y="1958"/>
              </a:cxn>
              <a:cxn ang="0">
                <a:pos x="4" y="2038"/>
              </a:cxn>
              <a:cxn ang="0">
                <a:pos x="2" y="2052"/>
              </a:cxn>
              <a:cxn ang="0">
                <a:pos x="0" y="2054"/>
              </a:cxn>
              <a:cxn ang="0">
                <a:pos x="0" y="2312"/>
              </a:cxn>
              <a:cxn ang="0">
                <a:pos x="6" y="2330"/>
              </a:cxn>
              <a:cxn ang="0">
                <a:pos x="6" y="2350"/>
              </a:cxn>
              <a:cxn ang="0">
                <a:pos x="26" y="2552"/>
              </a:cxn>
              <a:cxn ang="0">
                <a:pos x="56" y="2752"/>
              </a:cxn>
              <a:cxn ang="0">
                <a:pos x="100" y="2950"/>
              </a:cxn>
              <a:cxn ang="0">
                <a:pos x="150" y="3148"/>
              </a:cxn>
              <a:cxn ang="0">
                <a:pos x="154" y="3156"/>
              </a:cxn>
              <a:cxn ang="0">
                <a:pos x="5304" y="3156"/>
              </a:cxn>
              <a:cxn ang="0">
                <a:pos x="5302" y="3130"/>
              </a:cxn>
            </a:cxnLst>
            <a:rect l="0" t="0" r="r" b="b"/>
            <a:pathLst>
              <a:path w="5304" h="3156">
                <a:moveTo>
                  <a:pt x="5302" y="3130"/>
                </a:moveTo>
                <a:lnTo>
                  <a:pt x="5302" y="3130"/>
                </a:lnTo>
                <a:lnTo>
                  <a:pt x="5302" y="994"/>
                </a:lnTo>
                <a:lnTo>
                  <a:pt x="5302" y="994"/>
                </a:lnTo>
                <a:lnTo>
                  <a:pt x="5302" y="982"/>
                </a:lnTo>
                <a:lnTo>
                  <a:pt x="5302" y="982"/>
                </a:lnTo>
                <a:lnTo>
                  <a:pt x="5302" y="968"/>
                </a:lnTo>
                <a:lnTo>
                  <a:pt x="5302" y="966"/>
                </a:lnTo>
                <a:lnTo>
                  <a:pt x="5300" y="964"/>
                </a:lnTo>
                <a:lnTo>
                  <a:pt x="5298" y="962"/>
                </a:lnTo>
                <a:lnTo>
                  <a:pt x="5294" y="964"/>
                </a:lnTo>
                <a:lnTo>
                  <a:pt x="5284" y="968"/>
                </a:lnTo>
                <a:lnTo>
                  <a:pt x="5284" y="968"/>
                </a:lnTo>
                <a:lnTo>
                  <a:pt x="5234" y="992"/>
                </a:lnTo>
                <a:lnTo>
                  <a:pt x="5184" y="1012"/>
                </a:lnTo>
                <a:lnTo>
                  <a:pt x="5132" y="1030"/>
                </a:lnTo>
                <a:lnTo>
                  <a:pt x="5080" y="1044"/>
                </a:lnTo>
                <a:lnTo>
                  <a:pt x="5080" y="1044"/>
                </a:lnTo>
                <a:lnTo>
                  <a:pt x="5012" y="1062"/>
                </a:lnTo>
                <a:lnTo>
                  <a:pt x="4944" y="1076"/>
                </a:lnTo>
                <a:lnTo>
                  <a:pt x="4876" y="1086"/>
                </a:lnTo>
                <a:lnTo>
                  <a:pt x="4806" y="1094"/>
                </a:lnTo>
                <a:lnTo>
                  <a:pt x="4736" y="1100"/>
                </a:lnTo>
                <a:lnTo>
                  <a:pt x="4668" y="1104"/>
                </a:lnTo>
                <a:lnTo>
                  <a:pt x="4598" y="1104"/>
                </a:lnTo>
                <a:lnTo>
                  <a:pt x="4528" y="1102"/>
                </a:lnTo>
                <a:lnTo>
                  <a:pt x="4528" y="1102"/>
                </a:lnTo>
                <a:lnTo>
                  <a:pt x="4436" y="1098"/>
                </a:lnTo>
                <a:lnTo>
                  <a:pt x="4344" y="1090"/>
                </a:lnTo>
                <a:lnTo>
                  <a:pt x="4254" y="1080"/>
                </a:lnTo>
                <a:lnTo>
                  <a:pt x="4164" y="1068"/>
                </a:lnTo>
                <a:lnTo>
                  <a:pt x="4074" y="1054"/>
                </a:lnTo>
                <a:lnTo>
                  <a:pt x="3984" y="1036"/>
                </a:lnTo>
                <a:lnTo>
                  <a:pt x="3894" y="1018"/>
                </a:lnTo>
                <a:lnTo>
                  <a:pt x="3806" y="996"/>
                </a:lnTo>
                <a:lnTo>
                  <a:pt x="3806" y="996"/>
                </a:lnTo>
                <a:lnTo>
                  <a:pt x="3660" y="960"/>
                </a:lnTo>
                <a:lnTo>
                  <a:pt x="3518" y="918"/>
                </a:lnTo>
                <a:lnTo>
                  <a:pt x="3376" y="874"/>
                </a:lnTo>
                <a:lnTo>
                  <a:pt x="3236" y="828"/>
                </a:lnTo>
                <a:lnTo>
                  <a:pt x="3096" y="778"/>
                </a:lnTo>
                <a:lnTo>
                  <a:pt x="2956" y="724"/>
                </a:lnTo>
                <a:lnTo>
                  <a:pt x="2818" y="670"/>
                </a:lnTo>
                <a:lnTo>
                  <a:pt x="2680" y="612"/>
                </a:lnTo>
                <a:lnTo>
                  <a:pt x="2680" y="612"/>
                </a:lnTo>
                <a:lnTo>
                  <a:pt x="2522" y="544"/>
                </a:lnTo>
                <a:lnTo>
                  <a:pt x="2366" y="474"/>
                </a:lnTo>
                <a:lnTo>
                  <a:pt x="2210" y="402"/>
                </a:lnTo>
                <a:lnTo>
                  <a:pt x="2056" y="326"/>
                </a:lnTo>
                <a:lnTo>
                  <a:pt x="1902" y="250"/>
                </a:lnTo>
                <a:lnTo>
                  <a:pt x="1748" y="172"/>
                </a:lnTo>
                <a:lnTo>
                  <a:pt x="1596" y="92"/>
                </a:lnTo>
                <a:lnTo>
                  <a:pt x="1446" y="10"/>
                </a:lnTo>
                <a:lnTo>
                  <a:pt x="1446" y="10"/>
                </a:lnTo>
                <a:lnTo>
                  <a:pt x="1438" y="6"/>
                </a:lnTo>
                <a:lnTo>
                  <a:pt x="1434" y="4"/>
                </a:lnTo>
                <a:lnTo>
                  <a:pt x="1432" y="0"/>
                </a:lnTo>
                <a:lnTo>
                  <a:pt x="1432" y="0"/>
                </a:lnTo>
                <a:lnTo>
                  <a:pt x="1424" y="0"/>
                </a:lnTo>
                <a:lnTo>
                  <a:pt x="1424" y="0"/>
                </a:lnTo>
                <a:lnTo>
                  <a:pt x="1286" y="88"/>
                </a:lnTo>
                <a:lnTo>
                  <a:pt x="1286" y="88"/>
                </a:lnTo>
                <a:lnTo>
                  <a:pt x="1208" y="140"/>
                </a:lnTo>
                <a:lnTo>
                  <a:pt x="1132" y="194"/>
                </a:lnTo>
                <a:lnTo>
                  <a:pt x="1056" y="248"/>
                </a:lnTo>
                <a:lnTo>
                  <a:pt x="982" y="304"/>
                </a:lnTo>
                <a:lnTo>
                  <a:pt x="910" y="362"/>
                </a:lnTo>
                <a:lnTo>
                  <a:pt x="838" y="422"/>
                </a:lnTo>
                <a:lnTo>
                  <a:pt x="770" y="484"/>
                </a:lnTo>
                <a:lnTo>
                  <a:pt x="702" y="548"/>
                </a:lnTo>
                <a:lnTo>
                  <a:pt x="702" y="548"/>
                </a:lnTo>
                <a:lnTo>
                  <a:pt x="660" y="592"/>
                </a:lnTo>
                <a:lnTo>
                  <a:pt x="618" y="634"/>
                </a:lnTo>
                <a:lnTo>
                  <a:pt x="578" y="678"/>
                </a:lnTo>
                <a:lnTo>
                  <a:pt x="538" y="724"/>
                </a:lnTo>
                <a:lnTo>
                  <a:pt x="500" y="768"/>
                </a:lnTo>
                <a:lnTo>
                  <a:pt x="464" y="814"/>
                </a:lnTo>
                <a:lnTo>
                  <a:pt x="428" y="862"/>
                </a:lnTo>
                <a:lnTo>
                  <a:pt x="392" y="910"/>
                </a:lnTo>
                <a:lnTo>
                  <a:pt x="360" y="958"/>
                </a:lnTo>
                <a:lnTo>
                  <a:pt x="328" y="1008"/>
                </a:lnTo>
                <a:lnTo>
                  <a:pt x="296" y="1058"/>
                </a:lnTo>
                <a:lnTo>
                  <a:pt x="268" y="1110"/>
                </a:lnTo>
                <a:lnTo>
                  <a:pt x="240" y="1162"/>
                </a:lnTo>
                <a:lnTo>
                  <a:pt x="212" y="1216"/>
                </a:lnTo>
                <a:lnTo>
                  <a:pt x="188" y="1270"/>
                </a:lnTo>
                <a:lnTo>
                  <a:pt x="164" y="1326"/>
                </a:lnTo>
                <a:lnTo>
                  <a:pt x="164" y="1326"/>
                </a:lnTo>
                <a:lnTo>
                  <a:pt x="136" y="1392"/>
                </a:lnTo>
                <a:lnTo>
                  <a:pt x="114" y="1460"/>
                </a:lnTo>
                <a:lnTo>
                  <a:pt x="92" y="1528"/>
                </a:lnTo>
                <a:lnTo>
                  <a:pt x="72" y="1596"/>
                </a:lnTo>
                <a:lnTo>
                  <a:pt x="56" y="1666"/>
                </a:lnTo>
                <a:lnTo>
                  <a:pt x="42" y="1736"/>
                </a:lnTo>
                <a:lnTo>
                  <a:pt x="28" y="1806"/>
                </a:lnTo>
                <a:lnTo>
                  <a:pt x="18" y="1876"/>
                </a:lnTo>
                <a:lnTo>
                  <a:pt x="18" y="1876"/>
                </a:lnTo>
                <a:lnTo>
                  <a:pt x="10" y="1958"/>
                </a:lnTo>
                <a:lnTo>
                  <a:pt x="4" y="2038"/>
                </a:lnTo>
                <a:lnTo>
                  <a:pt x="4" y="2038"/>
                </a:lnTo>
                <a:lnTo>
                  <a:pt x="4" y="2048"/>
                </a:lnTo>
                <a:lnTo>
                  <a:pt x="2" y="2052"/>
                </a:lnTo>
                <a:lnTo>
                  <a:pt x="0" y="2054"/>
                </a:lnTo>
                <a:lnTo>
                  <a:pt x="0" y="2054"/>
                </a:lnTo>
                <a:lnTo>
                  <a:pt x="0" y="2312"/>
                </a:lnTo>
                <a:lnTo>
                  <a:pt x="0" y="2312"/>
                </a:lnTo>
                <a:lnTo>
                  <a:pt x="4" y="2320"/>
                </a:lnTo>
                <a:lnTo>
                  <a:pt x="6" y="2330"/>
                </a:lnTo>
                <a:lnTo>
                  <a:pt x="6" y="2350"/>
                </a:lnTo>
                <a:lnTo>
                  <a:pt x="6" y="2350"/>
                </a:lnTo>
                <a:lnTo>
                  <a:pt x="14" y="2452"/>
                </a:lnTo>
                <a:lnTo>
                  <a:pt x="26" y="2552"/>
                </a:lnTo>
                <a:lnTo>
                  <a:pt x="40" y="2652"/>
                </a:lnTo>
                <a:lnTo>
                  <a:pt x="56" y="2752"/>
                </a:lnTo>
                <a:lnTo>
                  <a:pt x="76" y="2852"/>
                </a:lnTo>
                <a:lnTo>
                  <a:pt x="100" y="2950"/>
                </a:lnTo>
                <a:lnTo>
                  <a:pt x="124" y="3050"/>
                </a:lnTo>
                <a:lnTo>
                  <a:pt x="150" y="3148"/>
                </a:lnTo>
                <a:lnTo>
                  <a:pt x="150" y="3148"/>
                </a:lnTo>
                <a:lnTo>
                  <a:pt x="154" y="3156"/>
                </a:lnTo>
                <a:lnTo>
                  <a:pt x="154" y="3156"/>
                </a:lnTo>
                <a:lnTo>
                  <a:pt x="5304" y="3156"/>
                </a:lnTo>
                <a:lnTo>
                  <a:pt x="5304" y="3156"/>
                </a:lnTo>
                <a:lnTo>
                  <a:pt x="5302" y="3130"/>
                </a:lnTo>
                <a:lnTo>
                  <a:pt x="5302" y="3130"/>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 name="Title 1"/>
          <p:cNvSpPr>
            <a:spLocks noGrp="1"/>
          </p:cNvSpPr>
          <p:nvPr>
            <p:ph type="ctrTitle" hasCustomPrompt="1"/>
          </p:nvPr>
        </p:nvSpPr>
        <p:spPr>
          <a:xfrm>
            <a:off x="5016499" y="3644152"/>
            <a:ext cx="6899275" cy="14498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oAutofit/>
          </a:bodyPr>
          <a:lstStyle>
            <a:lvl1pPr algn="l">
              <a:lnSpc>
                <a:spcPts val="3000"/>
              </a:lnSpc>
              <a:defRPr lang="en-US" sz="2600" b="0" dirty="0">
                <a:solidFill>
                  <a:schemeClr val="bg1"/>
                </a:solidFill>
              </a:defRPr>
            </a:lvl1pPr>
          </a:lstStyle>
          <a:p>
            <a:pPr marL="0" lvl="0"/>
            <a:r>
              <a:rPr lang="en-US"/>
              <a:t>Click to insert title</a:t>
            </a:r>
          </a:p>
        </p:txBody>
      </p:sp>
      <p:sp>
        <p:nvSpPr>
          <p:cNvPr id="8" name="Subtitle 2"/>
          <p:cNvSpPr>
            <a:spLocks noGrp="1"/>
          </p:cNvSpPr>
          <p:nvPr>
            <p:ph type="subTitle" idx="1" hasCustomPrompt="1"/>
          </p:nvPr>
        </p:nvSpPr>
        <p:spPr>
          <a:xfrm>
            <a:off x="5016499" y="5236923"/>
            <a:ext cx="6899275" cy="1223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lvl1pPr marL="0" marR="0" indent="0" algn="l" defTabSz="914400" rtl="0" eaLnBrk="1" fontAlgn="auto" latinLnBrk="0" hangingPunct="1">
              <a:lnSpc>
                <a:spcPts val="1800"/>
              </a:lnSpc>
              <a:spcBef>
                <a:spcPts val="0"/>
              </a:spcBef>
              <a:spcAft>
                <a:spcPts val="0"/>
              </a:spcAft>
              <a:buClrTx/>
              <a:buSzTx/>
              <a:buFont typeface="Arial" panose="020B0604020202020204" pitchFamily="34" charset="0"/>
              <a:buNone/>
              <a:tabLst/>
              <a:defRPr lang="en-US" sz="1600" dirty="0">
                <a:solidFill>
                  <a:schemeClr val="bg1"/>
                </a:solidFill>
              </a:defRPr>
            </a:lvl1pPr>
          </a:lstStyle>
          <a:p>
            <a:pPr marL="0" lvl="0"/>
            <a:r>
              <a:rPr lang="en-US"/>
              <a:t>Click to insert presenter, location, and date</a:t>
            </a:r>
          </a:p>
        </p:txBody>
      </p:sp>
      <p:grpSp>
        <p:nvGrpSpPr>
          <p:cNvPr id="22" name="Group 14"/>
          <p:cNvGrpSpPr>
            <a:grpSpLocks noChangeAspect="1"/>
          </p:cNvGrpSpPr>
          <p:nvPr userDrawn="1"/>
        </p:nvGrpSpPr>
        <p:grpSpPr>
          <a:xfrm>
            <a:off x="407988" y="695702"/>
            <a:ext cx="5040000" cy="1123653"/>
            <a:chOff x="728663" y="4465638"/>
            <a:chExt cx="5354637" cy="1193800"/>
          </a:xfrm>
        </p:grpSpPr>
        <p:sp>
          <p:nvSpPr>
            <p:cNvPr id="23" name="Freeform 11"/>
            <p:cNvSpPr>
              <a:spLocks/>
            </p:cNvSpPr>
            <p:nvPr userDrawn="1"/>
          </p:nvSpPr>
          <p:spPr bwMode="auto">
            <a:xfrm>
              <a:off x="5464175" y="4830763"/>
              <a:ext cx="619125" cy="503238"/>
            </a:xfrm>
            <a:custGeom>
              <a:avLst/>
              <a:gdLst/>
              <a:ahLst/>
              <a:cxnLst>
                <a:cxn ang="0">
                  <a:pos x="125" y="107"/>
                </a:cxn>
                <a:cxn ang="0">
                  <a:pos x="189" y="43"/>
                </a:cxn>
                <a:cxn ang="0">
                  <a:pos x="142" y="0"/>
                </a:cxn>
                <a:cxn ang="0">
                  <a:pos x="50" y="99"/>
                </a:cxn>
                <a:cxn ang="0">
                  <a:pos x="0" y="144"/>
                </a:cxn>
                <a:cxn ang="0">
                  <a:pos x="37" y="154"/>
                </a:cxn>
                <a:cxn ang="0">
                  <a:pos x="125" y="125"/>
                </a:cxn>
                <a:cxn ang="0">
                  <a:pos x="81" y="85"/>
                </a:cxn>
                <a:cxn ang="0">
                  <a:pos x="125" y="107"/>
                </a:cxn>
              </a:cxnLst>
              <a:rect l="0" t="0" r="r" b="b"/>
              <a:pathLst>
                <a:path w="189" h="154">
                  <a:moveTo>
                    <a:pt x="125" y="107"/>
                  </a:moveTo>
                  <a:cubicBezTo>
                    <a:pt x="161" y="107"/>
                    <a:pt x="188" y="78"/>
                    <a:pt x="189" y="43"/>
                  </a:cubicBezTo>
                  <a:cubicBezTo>
                    <a:pt x="186" y="28"/>
                    <a:pt x="181" y="0"/>
                    <a:pt x="142" y="0"/>
                  </a:cubicBezTo>
                  <a:cubicBezTo>
                    <a:pt x="99" y="0"/>
                    <a:pt x="84" y="60"/>
                    <a:pt x="50" y="99"/>
                  </a:cubicBezTo>
                  <a:cubicBezTo>
                    <a:pt x="47" y="121"/>
                    <a:pt x="26" y="140"/>
                    <a:pt x="0" y="144"/>
                  </a:cubicBezTo>
                  <a:cubicBezTo>
                    <a:pt x="6" y="150"/>
                    <a:pt x="20" y="154"/>
                    <a:pt x="37" y="154"/>
                  </a:cubicBezTo>
                  <a:cubicBezTo>
                    <a:pt x="68" y="154"/>
                    <a:pt x="106" y="145"/>
                    <a:pt x="125" y="125"/>
                  </a:cubicBezTo>
                  <a:cubicBezTo>
                    <a:pt x="99" y="126"/>
                    <a:pt x="82" y="109"/>
                    <a:pt x="81" y="85"/>
                  </a:cubicBezTo>
                  <a:cubicBezTo>
                    <a:pt x="93" y="101"/>
                    <a:pt x="108" y="107"/>
                    <a:pt x="125" y="107"/>
                  </a:cubicBezTo>
                </a:path>
              </a:pathLst>
            </a:custGeom>
            <a:solidFill>
              <a:srgbClr val="12ABDB"/>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4" name="Freeform 12"/>
            <p:cNvSpPr>
              <a:spLocks noEditPoints="1"/>
            </p:cNvSpPr>
            <p:nvPr userDrawn="1"/>
          </p:nvSpPr>
          <p:spPr bwMode="auto">
            <a:xfrm>
              <a:off x="728663" y="4483100"/>
              <a:ext cx="4352925" cy="1176338"/>
            </a:xfrm>
            <a:custGeom>
              <a:avLst/>
              <a:gdLst/>
              <a:ahLst/>
              <a:cxnLst>
                <a:cxn ang="0">
                  <a:pos x="1281" y="86"/>
                </a:cxn>
                <a:cxn ang="0">
                  <a:pos x="1240" y="210"/>
                </a:cxn>
                <a:cxn ang="0">
                  <a:pos x="1122" y="182"/>
                </a:cxn>
                <a:cxn ang="0">
                  <a:pos x="1121" y="104"/>
                </a:cxn>
                <a:cxn ang="0">
                  <a:pos x="1061" y="211"/>
                </a:cxn>
                <a:cxn ang="0">
                  <a:pos x="1007" y="84"/>
                </a:cxn>
                <a:cxn ang="0">
                  <a:pos x="924" y="86"/>
                </a:cxn>
                <a:cxn ang="0">
                  <a:pos x="830" y="72"/>
                </a:cxn>
                <a:cxn ang="0">
                  <a:pos x="781" y="160"/>
                </a:cxn>
                <a:cxn ang="0">
                  <a:pos x="756" y="81"/>
                </a:cxn>
                <a:cxn ang="0">
                  <a:pos x="666" y="200"/>
                </a:cxn>
                <a:cxn ang="0">
                  <a:pos x="677" y="82"/>
                </a:cxn>
                <a:cxn ang="0">
                  <a:pos x="628" y="196"/>
                </a:cxn>
                <a:cxn ang="0">
                  <a:pos x="585" y="113"/>
                </a:cxn>
                <a:cxn ang="0">
                  <a:pos x="527" y="198"/>
                </a:cxn>
                <a:cxn ang="0">
                  <a:pos x="586" y="102"/>
                </a:cxn>
                <a:cxn ang="0">
                  <a:pos x="493" y="118"/>
                </a:cxn>
                <a:cxn ang="0">
                  <a:pos x="454" y="147"/>
                </a:cxn>
                <a:cxn ang="0">
                  <a:pos x="368" y="111"/>
                </a:cxn>
                <a:cxn ang="0">
                  <a:pos x="335" y="90"/>
                </a:cxn>
                <a:cxn ang="0">
                  <a:pos x="309" y="215"/>
                </a:cxn>
                <a:cxn ang="0">
                  <a:pos x="280" y="124"/>
                </a:cxn>
                <a:cxn ang="0">
                  <a:pos x="224" y="211"/>
                </a:cxn>
                <a:cxn ang="0">
                  <a:pos x="286" y="113"/>
                </a:cxn>
                <a:cxn ang="0">
                  <a:pos x="182" y="145"/>
                </a:cxn>
                <a:cxn ang="0">
                  <a:pos x="39" y="128"/>
                </a:cxn>
                <a:cxn ang="0">
                  <a:pos x="136" y="72"/>
                </a:cxn>
                <a:cxn ang="0">
                  <a:pos x="109" y="0"/>
                </a:cxn>
                <a:cxn ang="0">
                  <a:pos x="90" y="249"/>
                </a:cxn>
                <a:cxn ang="0">
                  <a:pos x="218" y="238"/>
                </a:cxn>
                <a:cxn ang="0">
                  <a:pos x="306" y="238"/>
                </a:cxn>
                <a:cxn ang="0">
                  <a:pos x="377" y="337"/>
                </a:cxn>
                <a:cxn ang="0">
                  <a:pos x="404" y="109"/>
                </a:cxn>
                <a:cxn ang="0">
                  <a:pos x="420" y="182"/>
                </a:cxn>
                <a:cxn ang="0">
                  <a:pos x="392" y="239"/>
                </a:cxn>
                <a:cxn ang="0">
                  <a:pos x="480" y="160"/>
                </a:cxn>
                <a:cxn ang="0">
                  <a:pos x="519" y="227"/>
                </a:cxn>
                <a:cxn ang="0">
                  <a:pos x="564" y="226"/>
                </a:cxn>
                <a:cxn ang="0">
                  <a:pos x="526" y="359"/>
                </a:cxn>
                <a:cxn ang="0">
                  <a:pos x="639" y="214"/>
                </a:cxn>
                <a:cxn ang="0">
                  <a:pos x="758" y="189"/>
                </a:cxn>
                <a:cxn ang="0">
                  <a:pos x="829" y="111"/>
                </a:cxn>
                <a:cxn ang="0">
                  <a:pos x="920" y="128"/>
                </a:cxn>
                <a:cxn ang="0">
                  <a:pos x="1010" y="176"/>
                </a:cxn>
                <a:cxn ang="0">
                  <a:pos x="1097" y="200"/>
                </a:cxn>
                <a:cxn ang="0">
                  <a:pos x="1174" y="112"/>
                </a:cxn>
                <a:cxn ang="0">
                  <a:pos x="1274" y="196"/>
                </a:cxn>
                <a:cxn ang="0">
                  <a:pos x="1328" y="227"/>
                </a:cxn>
                <a:cxn ang="0">
                  <a:pos x="528" y="335"/>
                </a:cxn>
                <a:cxn ang="0">
                  <a:pos x="564" y="248"/>
                </a:cxn>
                <a:cxn ang="0">
                  <a:pos x="674" y="105"/>
                </a:cxn>
                <a:cxn ang="0">
                  <a:pos x="655" y="181"/>
                </a:cxn>
              </a:cxnLst>
              <a:rect l="0" t="0" r="r" b="b"/>
              <a:pathLst>
                <a:path w="1328" h="359">
                  <a:moveTo>
                    <a:pt x="1295" y="118"/>
                  </a:moveTo>
                  <a:cubicBezTo>
                    <a:pt x="1295" y="99"/>
                    <a:pt x="1294" y="86"/>
                    <a:pt x="1281" y="86"/>
                  </a:cubicBezTo>
                  <a:cubicBezTo>
                    <a:pt x="1275" y="86"/>
                    <a:pt x="1273" y="87"/>
                    <a:pt x="1268" y="89"/>
                  </a:cubicBezTo>
                  <a:cubicBezTo>
                    <a:pt x="1272" y="153"/>
                    <a:pt x="1258" y="210"/>
                    <a:pt x="1240" y="210"/>
                  </a:cubicBezTo>
                  <a:cubicBezTo>
                    <a:pt x="1217" y="210"/>
                    <a:pt x="1228" y="72"/>
                    <a:pt x="1179" y="72"/>
                  </a:cubicBezTo>
                  <a:cubicBezTo>
                    <a:pt x="1133" y="72"/>
                    <a:pt x="1127" y="182"/>
                    <a:pt x="1122" y="182"/>
                  </a:cubicBezTo>
                  <a:cubicBezTo>
                    <a:pt x="1118" y="182"/>
                    <a:pt x="1118" y="153"/>
                    <a:pt x="1118" y="131"/>
                  </a:cubicBezTo>
                  <a:cubicBezTo>
                    <a:pt x="1120" y="120"/>
                    <a:pt x="1121" y="111"/>
                    <a:pt x="1121" y="104"/>
                  </a:cubicBezTo>
                  <a:cubicBezTo>
                    <a:pt x="1121" y="93"/>
                    <a:pt x="1117" y="76"/>
                    <a:pt x="1093" y="84"/>
                  </a:cubicBezTo>
                  <a:cubicBezTo>
                    <a:pt x="1094" y="163"/>
                    <a:pt x="1078" y="211"/>
                    <a:pt x="1061" y="211"/>
                  </a:cubicBezTo>
                  <a:cubicBezTo>
                    <a:pt x="1035" y="211"/>
                    <a:pt x="1034" y="139"/>
                    <a:pt x="1034" y="120"/>
                  </a:cubicBezTo>
                  <a:cubicBezTo>
                    <a:pt x="1034" y="101"/>
                    <a:pt x="1036" y="75"/>
                    <a:pt x="1007" y="84"/>
                  </a:cubicBezTo>
                  <a:cubicBezTo>
                    <a:pt x="1003" y="153"/>
                    <a:pt x="985" y="204"/>
                    <a:pt x="974" y="204"/>
                  </a:cubicBezTo>
                  <a:cubicBezTo>
                    <a:pt x="957" y="204"/>
                    <a:pt x="960" y="86"/>
                    <a:pt x="924" y="86"/>
                  </a:cubicBezTo>
                  <a:cubicBezTo>
                    <a:pt x="891" y="86"/>
                    <a:pt x="881" y="198"/>
                    <a:pt x="874" y="198"/>
                  </a:cubicBezTo>
                  <a:cubicBezTo>
                    <a:pt x="861" y="198"/>
                    <a:pt x="877" y="72"/>
                    <a:pt x="830" y="72"/>
                  </a:cubicBezTo>
                  <a:cubicBezTo>
                    <a:pt x="805" y="72"/>
                    <a:pt x="795" y="114"/>
                    <a:pt x="785" y="161"/>
                  </a:cubicBezTo>
                  <a:cubicBezTo>
                    <a:pt x="784" y="170"/>
                    <a:pt x="782" y="171"/>
                    <a:pt x="781" y="160"/>
                  </a:cubicBezTo>
                  <a:cubicBezTo>
                    <a:pt x="781" y="152"/>
                    <a:pt x="781" y="142"/>
                    <a:pt x="781" y="134"/>
                  </a:cubicBezTo>
                  <a:cubicBezTo>
                    <a:pt x="793" y="86"/>
                    <a:pt x="778" y="69"/>
                    <a:pt x="756" y="81"/>
                  </a:cubicBezTo>
                  <a:cubicBezTo>
                    <a:pt x="763" y="169"/>
                    <a:pt x="723" y="212"/>
                    <a:pt x="692" y="212"/>
                  </a:cubicBezTo>
                  <a:cubicBezTo>
                    <a:pt x="681" y="212"/>
                    <a:pt x="672" y="207"/>
                    <a:pt x="666" y="200"/>
                  </a:cubicBezTo>
                  <a:cubicBezTo>
                    <a:pt x="703" y="177"/>
                    <a:pt x="719" y="151"/>
                    <a:pt x="719" y="126"/>
                  </a:cubicBezTo>
                  <a:cubicBezTo>
                    <a:pt x="719" y="98"/>
                    <a:pt x="704" y="82"/>
                    <a:pt x="677" y="82"/>
                  </a:cubicBezTo>
                  <a:cubicBezTo>
                    <a:pt x="640" y="82"/>
                    <a:pt x="620" y="120"/>
                    <a:pt x="620" y="152"/>
                  </a:cubicBezTo>
                  <a:cubicBezTo>
                    <a:pt x="620" y="169"/>
                    <a:pt x="623" y="184"/>
                    <a:pt x="628" y="196"/>
                  </a:cubicBezTo>
                  <a:cubicBezTo>
                    <a:pt x="616" y="202"/>
                    <a:pt x="604" y="207"/>
                    <a:pt x="593" y="212"/>
                  </a:cubicBezTo>
                  <a:cubicBezTo>
                    <a:pt x="592" y="179"/>
                    <a:pt x="588" y="145"/>
                    <a:pt x="585" y="113"/>
                  </a:cubicBezTo>
                  <a:cubicBezTo>
                    <a:pt x="566" y="107"/>
                    <a:pt x="560" y="117"/>
                    <a:pt x="559" y="134"/>
                  </a:cubicBezTo>
                  <a:cubicBezTo>
                    <a:pt x="555" y="174"/>
                    <a:pt x="540" y="198"/>
                    <a:pt x="527" y="198"/>
                  </a:cubicBezTo>
                  <a:cubicBezTo>
                    <a:pt x="518" y="198"/>
                    <a:pt x="512" y="186"/>
                    <a:pt x="511" y="174"/>
                  </a:cubicBezTo>
                  <a:cubicBezTo>
                    <a:pt x="507" y="110"/>
                    <a:pt x="559" y="92"/>
                    <a:pt x="586" y="102"/>
                  </a:cubicBezTo>
                  <a:cubicBezTo>
                    <a:pt x="592" y="88"/>
                    <a:pt x="585" y="77"/>
                    <a:pt x="561" y="77"/>
                  </a:cubicBezTo>
                  <a:cubicBezTo>
                    <a:pt x="531" y="77"/>
                    <a:pt x="509" y="95"/>
                    <a:pt x="493" y="118"/>
                  </a:cubicBezTo>
                  <a:cubicBezTo>
                    <a:pt x="482" y="134"/>
                    <a:pt x="470" y="145"/>
                    <a:pt x="453" y="158"/>
                  </a:cubicBezTo>
                  <a:cubicBezTo>
                    <a:pt x="454" y="154"/>
                    <a:pt x="454" y="150"/>
                    <a:pt x="454" y="147"/>
                  </a:cubicBezTo>
                  <a:cubicBezTo>
                    <a:pt x="454" y="102"/>
                    <a:pt x="430" y="82"/>
                    <a:pt x="406" y="82"/>
                  </a:cubicBezTo>
                  <a:cubicBezTo>
                    <a:pt x="387" y="82"/>
                    <a:pt x="375" y="94"/>
                    <a:pt x="368" y="111"/>
                  </a:cubicBezTo>
                  <a:cubicBezTo>
                    <a:pt x="366" y="94"/>
                    <a:pt x="363" y="86"/>
                    <a:pt x="353" y="86"/>
                  </a:cubicBezTo>
                  <a:cubicBezTo>
                    <a:pt x="348" y="86"/>
                    <a:pt x="342" y="87"/>
                    <a:pt x="335" y="90"/>
                  </a:cubicBezTo>
                  <a:cubicBezTo>
                    <a:pt x="338" y="100"/>
                    <a:pt x="340" y="122"/>
                    <a:pt x="340" y="137"/>
                  </a:cubicBezTo>
                  <a:cubicBezTo>
                    <a:pt x="340" y="191"/>
                    <a:pt x="324" y="215"/>
                    <a:pt x="309" y="215"/>
                  </a:cubicBezTo>
                  <a:cubicBezTo>
                    <a:pt x="292" y="215"/>
                    <a:pt x="290" y="151"/>
                    <a:pt x="288" y="126"/>
                  </a:cubicBezTo>
                  <a:cubicBezTo>
                    <a:pt x="286" y="125"/>
                    <a:pt x="284" y="124"/>
                    <a:pt x="280" y="124"/>
                  </a:cubicBezTo>
                  <a:cubicBezTo>
                    <a:pt x="264" y="124"/>
                    <a:pt x="262" y="145"/>
                    <a:pt x="259" y="164"/>
                  </a:cubicBezTo>
                  <a:cubicBezTo>
                    <a:pt x="254" y="185"/>
                    <a:pt x="242" y="211"/>
                    <a:pt x="224" y="211"/>
                  </a:cubicBezTo>
                  <a:cubicBezTo>
                    <a:pt x="214" y="211"/>
                    <a:pt x="207" y="201"/>
                    <a:pt x="206" y="182"/>
                  </a:cubicBezTo>
                  <a:cubicBezTo>
                    <a:pt x="204" y="144"/>
                    <a:pt x="236" y="99"/>
                    <a:pt x="286" y="113"/>
                  </a:cubicBezTo>
                  <a:cubicBezTo>
                    <a:pt x="292" y="98"/>
                    <a:pt x="282" y="86"/>
                    <a:pt x="261" y="86"/>
                  </a:cubicBezTo>
                  <a:cubicBezTo>
                    <a:pt x="225" y="86"/>
                    <a:pt x="195" y="113"/>
                    <a:pt x="182" y="145"/>
                  </a:cubicBezTo>
                  <a:cubicBezTo>
                    <a:pt x="169" y="175"/>
                    <a:pt x="145" y="218"/>
                    <a:pt x="98" y="218"/>
                  </a:cubicBezTo>
                  <a:cubicBezTo>
                    <a:pt x="65" y="218"/>
                    <a:pt x="39" y="189"/>
                    <a:pt x="39" y="128"/>
                  </a:cubicBezTo>
                  <a:cubicBezTo>
                    <a:pt x="39" y="75"/>
                    <a:pt x="72" y="25"/>
                    <a:pt x="108" y="25"/>
                  </a:cubicBezTo>
                  <a:cubicBezTo>
                    <a:pt x="132" y="25"/>
                    <a:pt x="138" y="50"/>
                    <a:pt x="136" y="72"/>
                  </a:cubicBezTo>
                  <a:cubicBezTo>
                    <a:pt x="149" y="83"/>
                    <a:pt x="170" y="73"/>
                    <a:pt x="170" y="47"/>
                  </a:cubicBezTo>
                  <a:cubicBezTo>
                    <a:pt x="170" y="30"/>
                    <a:pt x="156" y="0"/>
                    <a:pt x="109" y="0"/>
                  </a:cubicBezTo>
                  <a:cubicBezTo>
                    <a:pt x="51" y="0"/>
                    <a:pt x="0" y="57"/>
                    <a:pt x="0" y="132"/>
                  </a:cubicBezTo>
                  <a:cubicBezTo>
                    <a:pt x="0" y="206"/>
                    <a:pt x="38" y="249"/>
                    <a:pt x="90" y="249"/>
                  </a:cubicBezTo>
                  <a:cubicBezTo>
                    <a:pt x="123" y="249"/>
                    <a:pt x="154" y="230"/>
                    <a:pt x="176" y="195"/>
                  </a:cubicBezTo>
                  <a:cubicBezTo>
                    <a:pt x="181" y="226"/>
                    <a:pt x="202" y="238"/>
                    <a:pt x="218" y="238"/>
                  </a:cubicBezTo>
                  <a:cubicBezTo>
                    <a:pt x="243" y="238"/>
                    <a:pt x="260" y="222"/>
                    <a:pt x="269" y="200"/>
                  </a:cubicBezTo>
                  <a:cubicBezTo>
                    <a:pt x="274" y="222"/>
                    <a:pt x="286" y="238"/>
                    <a:pt x="306" y="238"/>
                  </a:cubicBezTo>
                  <a:cubicBezTo>
                    <a:pt x="320" y="238"/>
                    <a:pt x="330" y="231"/>
                    <a:pt x="339" y="220"/>
                  </a:cubicBezTo>
                  <a:cubicBezTo>
                    <a:pt x="335" y="297"/>
                    <a:pt x="331" y="346"/>
                    <a:pt x="377" y="337"/>
                  </a:cubicBezTo>
                  <a:cubicBezTo>
                    <a:pt x="370" y="315"/>
                    <a:pt x="368" y="275"/>
                    <a:pt x="368" y="239"/>
                  </a:cubicBezTo>
                  <a:cubicBezTo>
                    <a:pt x="368" y="141"/>
                    <a:pt x="384" y="109"/>
                    <a:pt x="404" y="109"/>
                  </a:cubicBezTo>
                  <a:cubicBezTo>
                    <a:pt x="419" y="109"/>
                    <a:pt x="423" y="128"/>
                    <a:pt x="423" y="148"/>
                  </a:cubicBezTo>
                  <a:cubicBezTo>
                    <a:pt x="423" y="158"/>
                    <a:pt x="422" y="170"/>
                    <a:pt x="420" y="182"/>
                  </a:cubicBezTo>
                  <a:cubicBezTo>
                    <a:pt x="395" y="197"/>
                    <a:pt x="375" y="210"/>
                    <a:pt x="375" y="225"/>
                  </a:cubicBezTo>
                  <a:cubicBezTo>
                    <a:pt x="375" y="238"/>
                    <a:pt x="384" y="239"/>
                    <a:pt x="392" y="239"/>
                  </a:cubicBezTo>
                  <a:cubicBezTo>
                    <a:pt x="411" y="239"/>
                    <a:pt x="434" y="220"/>
                    <a:pt x="447" y="185"/>
                  </a:cubicBezTo>
                  <a:cubicBezTo>
                    <a:pt x="458" y="178"/>
                    <a:pt x="469" y="170"/>
                    <a:pt x="480" y="160"/>
                  </a:cubicBezTo>
                  <a:cubicBezTo>
                    <a:pt x="480" y="164"/>
                    <a:pt x="479" y="167"/>
                    <a:pt x="479" y="171"/>
                  </a:cubicBezTo>
                  <a:cubicBezTo>
                    <a:pt x="479" y="206"/>
                    <a:pt x="495" y="227"/>
                    <a:pt x="519" y="227"/>
                  </a:cubicBezTo>
                  <a:cubicBezTo>
                    <a:pt x="538" y="227"/>
                    <a:pt x="553" y="214"/>
                    <a:pt x="563" y="193"/>
                  </a:cubicBezTo>
                  <a:cubicBezTo>
                    <a:pt x="564" y="205"/>
                    <a:pt x="564" y="216"/>
                    <a:pt x="564" y="226"/>
                  </a:cubicBezTo>
                  <a:cubicBezTo>
                    <a:pt x="525" y="244"/>
                    <a:pt x="482" y="262"/>
                    <a:pt x="482" y="313"/>
                  </a:cubicBezTo>
                  <a:cubicBezTo>
                    <a:pt x="482" y="339"/>
                    <a:pt x="501" y="359"/>
                    <a:pt x="526" y="359"/>
                  </a:cubicBezTo>
                  <a:cubicBezTo>
                    <a:pt x="580" y="359"/>
                    <a:pt x="593" y="302"/>
                    <a:pt x="593" y="235"/>
                  </a:cubicBezTo>
                  <a:cubicBezTo>
                    <a:pt x="611" y="227"/>
                    <a:pt x="624" y="222"/>
                    <a:pt x="639" y="214"/>
                  </a:cubicBezTo>
                  <a:cubicBezTo>
                    <a:pt x="652" y="230"/>
                    <a:pt x="670" y="238"/>
                    <a:pt x="686" y="238"/>
                  </a:cubicBezTo>
                  <a:cubicBezTo>
                    <a:pt x="717" y="238"/>
                    <a:pt x="740" y="222"/>
                    <a:pt x="758" y="189"/>
                  </a:cubicBezTo>
                  <a:cubicBezTo>
                    <a:pt x="762" y="214"/>
                    <a:pt x="768" y="238"/>
                    <a:pt x="781" y="238"/>
                  </a:cubicBezTo>
                  <a:cubicBezTo>
                    <a:pt x="806" y="238"/>
                    <a:pt x="811" y="111"/>
                    <a:pt x="829" y="111"/>
                  </a:cubicBezTo>
                  <a:cubicBezTo>
                    <a:pt x="843" y="111"/>
                    <a:pt x="831" y="249"/>
                    <a:pt x="868" y="249"/>
                  </a:cubicBezTo>
                  <a:cubicBezTo>
                    <a:pt x="899" y="249"/>
                    <a:pt x="905" y="128"/>
                    <a:pt x="920" y="128"/>
                  </a:cubicBezTo>
                  <a:cubicBezTo>
                    <a:pt x="931" y="128"/>
                    <a:pt x="932" y="238"/>
                    <a:pt x="966" y="238"/>
                  </a:cubicBezTo>
                  <a:cubicBezTo>
                    <a:pt x="983" y="238"/>
                    <a:pt x="1001" y="218"/>
                    <a:pt x="1010" y="176"/>
                  </a:cubicBezTo>
                  <a:cubicBezTo>
                    <a:pt x="1014" y="204"/>
                    <a:pt x="1028" y="238"/>
                    <a:pt x="1056" y="238"/>
                  </a:cubicBezTo>
                  <a:cubicBezTo>
                    <a:pt x="1072" y="238"/>
                    <a:pt x="1086" y="222"/>
                    <a:pt x="1097" y="200"/>
                  </a:cubicBezTo>
                  <a:cubicBezTo>
                    <a:pt x="1100" y="223"/>
                    <a:pt x="1106" y="238"/>
                    <a:pt x="1118" y="238"/>
                  </a:cubicBezTo>
                  <a:cubicBezTo>
                    <a:pt x="1150" y="238"/>
                    <a:pt x="1149" y="112"/>
                    <a:pt x="1174" y="112"/>
                  </a:cubicBezTo>
                  <a:cubicBezTo>
                    <a:pt x="1194" y="112"/>
                    <a:pt x="1188" y="238"/>
                    <a:pt x="1235" y="238"/>
                  </a:cubicBezTo>
                  <a:cubicBezTo>
                    <a:pt x="1257" y="238"/>
                    <a:pt x="1268" y="220"/>
                    <a:pt x="1274" y="196"/>
                  </a:cubicBezTo>
                  <a:cubicBezTo>
                    <a:pt x="1283" y="231"/>
                    <a:pt x="1297" y="238"/>
                    <a:pt x="1308" y="238"/>
                  </a:cubicBezTo>
                  <a:cubicBezTo>
                    <a:pt x="1315" y="238"/>
                    <a:pt x="1321" y="236"/>
                    <a:pt x="1328" y="227"/>
                  </a:cubicBezTo>
                  <a:cubicBezTo>
                    <a:pt x="1292" y="212"/>
                    <a:pt x="1295" y="155"/>
                    <a:pt x="1295" y="118"/>
                  </a:cubicBezTo>
                  <a:moveTo>
                    <a:pt x="528" y="335"/>
                  </a:moveTo>
                  <a:cubicBezTo>
                    <a:pt x="517" y="335"/>
                    <a:pt x="511" y="325"/>
                    <a:pt x="511" y="313"/>
                  </a:cubicBezTo>
                  <a:cubicBezTo>
                    <a:pt x="511" y="280"/>
                    <a:pt x="535" y="263"/>
                    <a:pt x="564" y="248"/>
                  </a:cubicBezTo>
                  <a:cubicBezTo>
                    <a:pt x="563" y="319"/>
                    <a:pt x="546" y="335"/>
                    <a:pt x="528" y="335"/>
                  </a:cubicBezTo>
                  <a:moveTo>
                    <a:pt x="674" y="105"/>
                  </a:moveTo>
                  <a:cubicBezTo>
                    <a:pt x="685" y="105"/>
                    <a:pt x="692" y="115"/>
                    <a:pt x="691" y="129"/>
                  </a:cubicBezTo>
                  <a:cubicBezTo>
                    <a:pt x="689" y="146"/>
                    <a:pt x="677" y="166"/>
                    <a:pt x="655" y="181"/>
                  </a:cubicBezTo>
                  <a:cubicBezTo>
                    <a:pt x="644" y="149"/>
                    <a:pt x="653" y="105"/>
                    <a:pt x="674" y="105"/>
                  </a:cubicBezTo>
                </a:path>
              </a:pathLst>
            </a:custGeom>
            <a:solidFill>
              <a:srgbClr val="0070AD"/>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5" name="Freeform 13"/>
            <p:cNvSpPr>
              <a:spLocks/>
            </p:cNvSpPr>
            <p:nvPr userDrawn="1"/>
          </p:nvSpPr>
          <p:spPr bwMode="auto">
            <a:xfrm>
              <a:off x="4013200" y="4541838"/>
              <a:ext cx="120650" cy="127000"/>
            </a:xfrm>
            <a:custGeom>
              <a:avLst/>
              <a:gdLst/>
              <a:ahLst/>
              <a:cxnLst>
                <a:cxn ang="0">
                  <a:pos x="19" y="39"/>
                </a:cxn>
                <a:cxn ang="0">
                  <a:pos x="37" y="19"/>
                </a:cxn>
                <a:cxn ang="0">
                  <a:pos x="19" y="0"/>
                </a:cxn>
                <a:cxn ang="0">
                  <a:pos x="0" y="20"/>
                </a:cxn>
                <a:cxn ang="0">
                  <a:pos x="19" y="39"/>
                </a:cxn>
              </a:cxnLst>
              <a:rect l="0" t="0" r="r" b="b"/>
              <a:pathLst>
                <a:path w="37" h="39">
                  <a:moveTo>
                    <a:pt x="19" y="39"/>
                  </a:moveTo>
                  <a:cubicBezTo>
                    <a:pt x="30" y="38"/>
                    <a:pt x="37" y="29"/>
                    <a:pt x="37" y="19"/>
                  </a:cubicBezTo>
                  <a:cubicBezTo>
                    <a:pt x="37" y="8"/>
                    <a:pt x="30" y="0"/>
                    <a:pt x="19" y="0"/>
                  </a:cubicBezTo>
                  <a:cubicBezTo>
                    <a:pt x="9" y="1"/>
                    <a:pt x="0" y="9"/>
                    <a:pt x="0" y="20"/>
                  </a:cubicBezTo>
                  <a:cubicBezTo>
                    <a:pt x="0" y="31"/>
                    <a:pt x="9" y="39"/>
                    <a:pt x="19" y="39"/>
                  </a:cubicBezTo>
                </a:path>
              </a:pathLst>
            </a:custGeom>
            <a:solidFill>
              <a:srgbClr val="0070AD"/>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6" name="Freeform 14"/>
            <p:cNvSpPr>
              <a:spLocks/>
            </p:cNvSpPr>
            <p:nvPr userDrawn="1"/>
          </p:nvSpPr>
          <p:spPr bwMode="auto">
            <a:xfrm>
              <a:off x="4870450" y="4564063"/>
              <a:ext cx="112713" cy="125413"/>
            </a:xfrm>
            <a:custGeom>
              <a:avLst/>
              <a:gdLst/>
              <a:ahLst/>
              <a:cxnLst>
                <a:cxn ang="0">
                  <a:pos x="17" y="37"/>
                </a:cxn>
                <a:cxn ang="0">
                  <a:pos x="34" y="18"/>
                </a:cxn>
                <a:cxn ang="0">
                  <a:pos x="17" y="0"/>
                </a:cxn>
                <a:cxn ang="0">
                  <a:pos x="0" y="19"/>
                </a:cxn>
                <a:cxn ang="0">
                  <a:pos x="17" y="37"/>
                </a:cxn>
              </a:cxnLst>
              <a:rect l="0" t="0" r="r" b="b"/>
              <a:pathLst>
                <a:path w="34" h="38">
                  <a:moveTo>
                    <a:pt x="17" y="37"/>
                  </a:moveTo>
                  <a:cubicBezTo>
                    <a:pt x="26" y="37"/>
                    <a:pt x="34" y="28"/>
                    <a:pt x="34" y="18"/>
                  </a:cubicBezTo>
                  <a:cubicBezTo>
                    <a:pt x="34" y="8"/>
                    <a:pt x="26" y="0"/>
                    <a:pt x="17" y="0"/>
                  </a:cubicBezTo>
                  <a:cubicBezTo>
                    <a:pt x="7" y="1"/>
                    <a:pt x="0" y="9"/>
                    <a:pt x="0" y="19"/>
                  </a:cubicBezTo>
                  <a:cubicBezTo>
                    <a:pt x="0" y="30"/>
                    <a:pt x="7" y="38"/>
                    <a:pt x="17" y="37"/>
                  </a:cubicBezTo>
                </a:path>
              </a:pathLst>
            </a:custGeom>
            <a:solidFill>
              <a:srgbClr val="0070AD"/>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7" name="Freeform 15"/>
            <p:cNvSpPr>
              <a:spLocks/>
            </p:cNvSpPr>
            <p:nvPr userDrawn="1"/>
          </p:nvSpPr>
          <p:spPr bwMode="auto">
            <a:xfrm>
              <a:off x="5143500" y="4465638"/>
              <a:ext cx="939800" cy="796925"/>
            </a:xfrm>
            <a:custGeom>
              <a:avLst/>
              <a:gdLst/>
              <a:ahLst/>
              <a:cxnLst>
                <a:cxn ang="0">
                  <a:pos x="286" y="152"/>
                </a:cxn>
                <a:cxn ang="0">
                  <a:pos x="237" y="50"/>
                </a:cxn>
                <a:cxn ang="0">
                  <a:pos x="160" y="3"/>
                </a:cxn>
                <a:cxn ang="0">
                  <a:pos x="153" y="0"/>
                </a:cxn>
                <a:cxn ang="0">
                  <a:pos x="153" y="0"/>
                </a:cxn>
                <a:cxn ang="0">
                  <a:pos x="0" y="158"/>
                </a:cxn>
                <a:cxn ang="0">
                  <a:pos x="53" y="236"/>
                </a:cxn>
                <a:cxn ang="0">
                  <a:pos x="107" y="237"/>
                </a:cxn>
                <a:cxn ang="0">
                  <a:pos x="148" y="210"/>
                </a:cxn>
                <a:cxn ang="0">
                  <a:pos x="240" y="111"/>
                </a:cxn>
                <a:cxn ang="0">
                  <a:pos x="287" y="154"/>
                </a:cxn>
                <a:cxn ang="0">
                  <a:pos x="286" y="152"/>
                </a:cxn>
              </a:cxnLst>
              <a:rect l="0" t="0" r="r" b="b"/>
              <a:pathLst>
                <a:path w="287" h="243">
                  <a:moveTo>
                    <a:pt x="286" y="152"/>
                  </a:moveTo>
                  <a:cubicBezTo>
                    <a:pt x="286" y="111"/>
                    <a:pt x="267" y="77"/>
                    <a:pt x="237" y="50"/>
                  </a:cubicBezTo>
                  <a:cubicBezTo>
                    <a:pt x="215" y="30"/>
                    <a:pt x="188" y="14"/>
                    <a:pt x="160" y="3"/>
                  </a:cubicBezTo>
                  <a:cubicBezTo>
                    <a:pt x="158" y="2"/>
                    <a:pt x="156" y="1"/>
                    <a:pt x="153" y="0"/>
                  </a:cubicBezTo>
                  <a:cubicBezTo>
                    <a:pt x="153" y="0"/>
                    <a:pt x="153" y="0"/>
                    <a:pt x="153" y="0"/>
                  </a:cubicBezTo>
                  <a:cubicBezTo>
                    <a:pt x="119" y="41"/>
                    <a:pt x="0" y="72"/>
                    <a:pt x="0" y="158"/>
                  </a:cubicBezTo>
                  <a:cubicBezTo>
                    <a:pt x="0" y="192"/>
                    <a:pt x="21" y="223"/>
                    <a:pt x="53" y="236"/>
                  </a:cubicBezTo>
                  <a:cubicBezTo>
                    <a:pt x="71" y="243"/>
                    <a:pt x="89" y="243"/>
                    <a:pt x="107" y="237"/>
                  </a:cubicBezTo>
                  <a:cubicBezTo>
                    <a:pt x="123" y="232"/>
                    <a:pt x="137" y="222"/>
                    <a:pt x="148" y="210"/>
                  </a:cubicBezTo>
                  <a:cubicBezTo>
                    <a:pt x="182" y="171"/>
                    <a:pt x="197" y="111"/>
                    <a:pt x="240" y="111"/>
                  </a:cubicBezTo>
                  <a:cubicBezTo>
                    <a:pt x="279" y="111"/>
                    <a:pt x="284" y="139"/>
                    <a:pt x="287" y="154"/>
                  </a:cubicBezTo>
                  <a:cubicBezTo>
                    <a:pt x="287" y="154"/>
                    <a:pt x="287" y="153"/>
                    <a:pt x="286" y="152"/>
                  </a:cubicBezTo>
                </a:path>
              </a:pathLst>
            </a:custGeom>
            <a:solidFill>
              <a:srgbClr val="0070AD"/>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2829680562"/>
      </p:ext>
    </p:extLst>
  </p:cSld>
  <p:clrMapOvr>
    <a:masterClrMapping/>
  </p:clrMapOvr>
  <p:extLst>
    <p:ext uri="{DCECCB84-F9BA-43D5-87BE-67443E8EF086}">
      <p15:sldGuideLst xmlns:p15="http://schemas.microsoft.com/office/powerpoint/2012/main">
        <p15:guide id="1" orient="horz" pos="935" userDrawn="1">
          <p15:clr>
            <a:srgbClr val="FBAE40"/>
          </p15:clr>
        </p15:guide>
        <p15:guide id="2" pos="257" userDrawn="1">
          <p15:clr>
            <a:srgbClr val="FBAE40"/>
          </p15:clr>
        </p15:guide>
        <p15:guide id="3" pos="316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rgbClr val="E6E7E7"/>
        </a:solidFill>
        <a:effectLst/>
      </p:bgPr>
    </p:bg>
    <p:spTree>
      <p:nvGrpSpPr>
        <p:cNvPr id="1" name=""/>
        <p:cNvGrpSpPr/>
        <p:nvPr/>
      </p:nvGrpSpPr>
      <p:grpSpPr>
        <a:xfrm>
          <a:off x="0" y="0"/>
          <a:ext cx="0" cy="0"/>
          <a:chOff x="0" y="0"/>
          <a:chExt cx="0" cy="0"/>
        </a:xfrm>
      </p:grpSpPr>
      <p:graphicFrame>
        <p:nvGraphicFramePr>
          <p:cNvPr id="14" name="Object 13" hidden="1"/>
          <p:cNvGraphicFramePr>
            <a:graphicFrameLocks noChangeAspect="1"/>
          </p:cNvGraphicFramePr>
          <p:nvPr>
            <p:custDataLst>
              <p:tags r:id="rId2"/>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5124" name="think-cell Slide" r:id="rId4" imgW="270" imgH="270" progId="TCLayout.ActiveDocument.1">
                  <p:embed/>
                </p:oleObj>
              </mc:Choice>
              <mc:Fallback>
                <p:oleObj name="think-cell Slide" r:id="rId4" imgW="270" imgH="270" progId="TCLayout.ActiveDocument.1">
                  <p:embed/>
                  <p:pic>
                    <p:nvPicPr>
                      <p:cNvPr id="14" name="Object 13"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271" name="Freeform 7"/>
          <p:cNvSpPr>
            <a:spLocks/>
          </p:cNvSpPr>
          <p:nvPr userDrawn="1"/>
        </p:nvSpPr>
        <p:spPr bwMode="auto">
          <a:xfrm>
            <a:off x="5892403" y="1"/>
            <a:ext cx="6327776" cy="5670550"/>
          </a:xfrm>
          <a:custGeom>
            <a:avLst/>
            <a:gdLst/>
            <a:ahLst/>
            <a:cxnLst>
              <a:cxn ang="0">
                <a:pos x="3986" y="2526"/>
              </a:cxn>
              <a:cxn ang="0">
                <a:pos x="3986" y="2512"/>
              </a:cxn>
              <a:cxn ang="0">
                <a:pos x="3986" y="0"/>
              </a:cxn>
              <a:cxn ang="0">
                <a:pos x="648" y="0"/>
              </a:cxn>
              <a:cxn ang="0">
                <a:pos x="682" y="84"/>
              </a:cxn>
              <a:cxn ang="0">
                <a:pos x="698" y="132"/>
              </a:cxn>
              <a:cxn ang="0">
                <a:pos x="724" y="230"/>
              </a:cxn>
              <a:cxn ang="0">
                <a:pos x="738" y="328"/>
              </a:cxn>
              <a:cxn ang="0">
                <a:pos x="744" y="428"/>
              </a:cxn>
              <a:cxn ang="0">
                <a:pos x="744" y="478"/>
              </a:cxn>
              <a:cxn ang="0">
                <a:pos x="734" y="656"/>
              </a:cxn>
              <a:cxn ang="0">
                <a:pos x="710" y="830"/>
              </a:cxn>
              <a:cxn ang="0">
                <a:pos x="674" y="1002"/>
              </a:cxn>
              <a:cxn ang="0">
                <a:pos x="628" y="1172"/>
              </a:cxn>
              <a:cxn ang="0">
                <a:pos x="590" y="1296"/>
              </a:cxn>
              <a:cxn ang="0">
                <a:pos x="504" y="1542"/>
              </a:cxn>
              <a:cxn ang="0">
                <a:pos x="406" y="1782"/>
              </a:cxn>
              <a:cxn ang="0">
                <a:pos x="300" y="2020"/>
              </a:cxn>
              <a:cxn ang="0">
                <a:pos x="244" y="2136"/>
              </a:cxn>
              <a:cxn ang="0">
                <a:pos x="128" y="2366"/>
              </a:cxn>
              <a:cxn ang="0">
                <a:pos x="8" y="2594"/>
              </a:cxn>
              <a:cxn ang="0">
                <a:pos x="0" y="2608"/>
              </a:cxn>
              <a:cxn ang="0">
                <a:pos x="0" y="2612"/>
              </a:cxn>
              <a:cxn ang="0">
                <a:pos x="50" y="2690"/>
              </a:cxn>
              <a:cxn ang="0">
                <a:pos x="100" y="2766"/>
              </a:cxn>
              <a:cxn ang="0">
                <a:pos x="190" y="2890"/>
              </a:cxn>
              <a:cxn ang="0">
                <a:pos x="286" y="3006"/>
              </a:cxn>
              <a:cxn ang="0">
                <a:pos x="390" y="3116"/>
              </a:cxn>
              <a:cxn ang="0">
                <a:pos x="502" y="3220"/>
              </a:cxn>
              <a:cxn ang="0">
                <a:pos x="540" y="3252"/>
              </a:cxn>
              <a:cxn ang="0">
                <a:pos x="622" y="3312"/>
              </a:cxn>
              <a:cxn ang="0">
                <a:pos x="706" y="3366"/>
              </a:cxn>
              <a:cxn ang="0">
                <a:pos x="792" y="3414"/>
              </a:cxn>
              <a:cxn ang="0">
                <a:pos x="882" y="3456"/>
              </a:cxn>
              <a:cxn ang="0">
                <a:pos x="976" y="3492"/>
              </a:cxn>
              <a:cxn ang="0">
                <a:pos x="1070" y="3520"/>
              </a:cxn>
              <a:cxn ang="0">
                <a:pos x="1170" y="3542"/>
              </a:cxn>
              <a:cxn ang="0">
                <a:pos x="1220" y="3552"/>
              </a:cxn>
              <a:cxn ang="0">
                <a:pos x="1374" y="3568"/>
              </a:cxn>
              <a:cxn ang="0">
                <a:pos x="1382" y="3568"/>
              </a:cxn>
              <a:cxn ang="0">
                <a:pos x="1390" y="3572"/>
              </a:cxn>
              <a:cxn ang="0">
                <a:pos x="1420" y="3572"/>
              </a:cxn>
              <a:cxn ang="0">
                <a:pos x="1544" y="3572"/>
              </a:cxn>
              <a:cxn ang="0">
                <a:pos x="1544" y="3568"/>
              </a:cxn>
              <a:cxn ang="0">
                <a:pos x="1610" y="3564"/>
              </a:cxn>
              <a:cxn ang="0">
                <a:pos x="1740" y="3552"/>
              </a:cxn>
              <a:cxn ang="0">
                <a:pos x="1870" y="3530"/>
              </a:cxn>
              <a:cxn ang="0">
                <a:pos x="1998" y="3502"/>
              </a:cxn>
              <a:cxn ang="0">
                <a:pos x="2062" y="3486"/>
              </a:cxn>
              <a:cxn ang="0">
                <a:pos x="2262" y="3426"/>
              </a:cxn>
              <a:cxn ang="0">
                <a:pos x="2458" y="3356"/>
              </a:cxn>
              <a:cxn ang="0">
                <a:pos x="2650" y="3276"/>
              </a:cxn>
              <a:cxn ang="0">
                <a:pos x="2840" y="3190"/>
              </a:cxn>
              <a:cxn ang="0">
                <a:pos x="2966" y="3128"/>
              </a:cxn>
              <a:cxn ang="0">
                <a:pos x="3218" y="2996"/>
              </a:cxn>
              <a:cxn ang="0">
                <a:pos x="3464" y="2858"/>
              </a:cxn>
              <a:cxn ang="0">
                <a:pos x="3708" y="2714"/>
              </a:cxn>
              <a:cxn ang="0">
                <a:pos x="3828" y="2640"/>
              </a:cxn>
              <a:cxn ang="0">
                <a:pos x="3974" y="2548"/>
              </a:cxn>
              <a:cxn ang="0">
                <a:pos x="3984" y="2540"/>
              </a:cxn>
              <a:cxn ang="0">
                <a:pos x="3986" y="2526"/>
              </a:cxn>
            </a:cxnLst>
            <a:rect l="0" t="0" r="r" b="b"/>
            <a:pathLst>
              <a:path w="3986" h="3572">
                <a:moveTo>
                  <a:pt x="3986" y="2526"/>
                </a:moveTo>
                <a:lnTo>
                  <a:pt x="3986" y="2526"/>
                </a:lnTo>
                <a:lnTo>
                  <a:pt x="3986" y="2512"/>
                </a:lnTo>
                <a:lnTo>
                  <a:pt x="3986" y="2512"/>
                </a:lnTo>
                <a:lnTo>
                  <a:pt x="3986" y="0"/>
                </a:lnTo>
                <a:lnTo>
                  <a:pt x="3986" y="0"/>
                </a:lnTo>
                <a:lnTo>
                  <a:pt x="648" y="0"/>
                </a:lnTo>
                <a:lnTo>
                  <a:pt x="648" y="0"/>
                </a:lnTo>
                <a:lnTo>
                  <a:pt x="666" y="42"/>
                </a:lnTo>
                <a:lnTo>
                  <a:pt x="682" y="84"/>
                </a:lnTo>
                <a:lnTo>
                  <a:pt x="682" y="84"/>
                </a:lnTo>
                <a:lnTo>
                  <a:pt x="698" y="132"/>
                </a:lnTo>
                <a:lnTo>
                  <a:pt x="712" y="182"/>
                </a:lnTo>
                <a:lnTo>
                  <a:pt x="724" y="230"/>
                </a:lnTo>
                <a:lnTo>
                  <a:pt x="732" y="280"/>
                </a:lnTo>
                <a:lnTo>
                  <a:pt x="738" y="328"/>
                </a:lnTo>
                <a:lnTo>
                  <a:pt x="742" y="378"/>
                </a:lnTo>
                <a:lnTo>
                  <a:pt x="744" y="428"/>
                </a:lnTo>
                <a:lnTo>
                  <a:pt x="744" y="478"/>
                </a:lnTo>
                <a:lnTo>
                  <a:pt x="744" y="478"/>
                </a:lnTo>
                <a:lnTo>
                  <a:pt x="742" y="568"/>
                </a:lnTo>
                <a:lnTo>
                  <a:pt x="734" y="656"/>
                </a:lnTo>
                <a:lnTo>
                  <a:pt x="724" y="742"/>
                </a:lnTo>
                <a:lnTo>
                  <a:pt x="710" y="830"/>
                </a:lnTo>
                <a:lnTo>
                  <a:pt x="694" y="916"/>
                </a:lnTo>
                <a:lnTo>
                  <a:pt x="674" y="1002"/>
                </a:lnTo>
                <a:lnTo>
                  <a:pt x="652" y="1088"/>
                </a:lnTo>
                <a:lnTo>
                  <a:pt x="628" y="1172"/>
                </a:lnTo>
                <a:lnTo>
                  <a:pt x="628" y="1172"/>
                </a:lnTo>
                <a:lnTo>
                  <a:pt x="590" y="1296"/>
                </a:lnTo>
                <a:lnTo>
                  <a:pt x="548" y="1420"/>
                </a:lnTo>
                <a:lnTo>
                  <a:pt x="504" y="1542"/>
                </a:lnTo>
                <a:lnTo>
                  <a:pt x="456" y="1662"/>
                </a:lnTo>
                <a:lnTo>
                  <a:pt x="406" y="1782"/>
                </a:lnTo>
                <a:lnTo>
                  <a:pt x="354" y="1900"/>
                </a:lnTo>
                <a:lnTo>
                  <a:pt x="300" y="2020"/>
                </a:lnTo>
                <a:lnTo>
                  <a:pt x="244" y="2136"/>
                </a:lnTo>
                <a:lnTo>
                  <a:pt x="244" y="2136"/>
                </a:lnTo>
                <a:lnTo>
                  <a:pt x="188" y="2252"/>
                </a:lnTo>
                <a:lnTo>
                  <a:pt x="128" y="2366"/>
                </a:lnTo>
                <a:lnTo>
                  <a:pt x="70" y="2480"/>
                </a:lnTo>
                <a:lnTo>
                  <a:pt x="8" y="2594"/>
                </a:lnTo>
                <a:lnTo>
                  <a:pt x="8" y="2594"/>
                </a:lnTo>
                <a:lnTo>
                  <a:pt x="0" y="2608"/>
                </a:lnTo>
                <a:lnTo>
                  <a:pt x="0" y="2608"/>
                </a:lnTo>
                <a:lnTo>
                  <a:pt x="0" y="2612"/>
                </a:lnTo>
                <a:lnTo>
                  <a:pt x="0" y="2612"/>
                </a:lnTo>
                <a:lnTo>
                  <a:pt x="50" y="2690"/>
                </a:lnTo>
                <a:lnTo>
                  <a:pt x="100" y="2766"/>
                </a:lnTo>
                <a:lnTo>
                  <a:pt x="100" y="2766"/>
                </a:lnTo>
                <a:lnTo>
                  <a:pt x="144" y="2828"/>
                </a:lnTo>
                <a:lnTo>
                  <a:pt x="190" y="2890"/>
                </a:lnTo>
                <a:lnTo>
                  <a:pt x="236" y="2948"/>
                </a:lnTo>
                <a:lnTo>
                  <a:pt x="286" y="3006"/>
                </a:lnTo>
                <a:lnTo>
                  <a:pt x="336" y="3062"/>
                </a:lnTo>
                <a:lnTo>
                  <a:pt x="390" y="3116"/>
                </a:lnTo>
                <a:lnTo>
                  <a:pt x="444" y="3170"/>
                </a:lnTo>
                <a:lnTo>
                  <a:pt x="502" y="3220"/>
                </a:lnTo>
                <a:lnTo>
                  <a:pt x="502" y="3220"/>
                </a:lnTo>
                <a:lnTo>
                  <a:pt x="540" y="3252"/>
                </a:lnTo>
                <a:lnTo>
                  <a:pt x="582" y="3282"/>
                </a:lnTo>
                <a:lnTo>
                  <a:pt x="622" y="3312"/>
                </a:lnTo>
                <a:lnTo>
                  <a:pt x="664" y="3340"/>
                </a:lnTo>
                <a:lnTo>
                  <a:pt x="706" y="3366"/>
                </a:lnTo>
                <a:lnTo>
                  <a:pt x="750" y="3390"/>
                </a:lnTo>
                <a:lnTo>
                  <a:pt x="792" y="3414"/>
                </a:lnTo>
                <a:lnTo>
                  <a:pt x="838" y="3436"/>
                </a:lnTo>
                <a:lnTo>
                  <a:pt x="882" y="3456"/>
                </a:lnTo>
                <a:lnTo>
                  <a:pt x="928" y="3474"/>
                </a:lnTo>
                <a:lnTo>
                  <a:pt x="976" y="3492"/>
                </a:lnTo>
                <a:lnTo>
                  <a:pt x="1022" y="3506"/>
                </a:lnTo>
                <a:lnTo>
                  <a:pt x="1070" y="3520"/>
                </a:lnTo>
                <a:lnTo>
                  <a:pt x="1120" y="3532"/>
                </a:lnTo>
                <a:lnTo>
                  <a:pt x="1170" y="3542"/>
                </a:lnTo>
                <a:lnTo>
                  <a:pt x="1220" y="3552"/>
                </a:lnTo>
                <a:lnTo>
                  <a:pt x="1220" y="3552"/>
                </a:lnTo>
                <a:lnTo>
                  <a:pt x="1296" y="3562"/>
                </a:lnTo>
                <a:lnTo>
                  <a:pt x="1374" y="3568"/>
                </a:lnTo>
                <a:lnTo>
                  <a:pt x="1374" y="3568"/>
                </a:lnTo>
                <a:lnTo>
                  <a:pt x="1382" y="3568"/>
                </a:lnTo>
                <a:lnTo>
                  <a:pt x="1386" y="3568"/>
                </a:lnTo>
                <a:lnTo>
                  <a:pt x="1390" y="3572"/>
                </a:lnTo>
                <a:lnTo>
                  <a:pt x="1390" y="3572"/>
                </a:lnTo>
                <a:lnTo>
                  <a:pt x="1420" y="3572"/>
                </a:lnTo>
                <a:lnTo>
                  <a:pt x="1420" y="3572"/>
                </a:lnTo>
                <a:lnTo>
                  <a:pt x="1544" y="3572"/>
                </a:lnTo>
                <a:lnTo>
                  <a:pt x="1544" y="3572"/>
                </a:lnTo>
                <a:lnTo>
                  <a:pt x="1544" y="3568"/>
                </a:lnTo>
                <a:lnTo>
                  <a:pt x="1544" y="3568"/>
                </a:lnTo>
                <a:lnTo>
                  <a:pt x="1610" y="3564"/>
                </a:lnTo>
                <a:lnTo>
                  <a:pt x="1676" y="3558"/>
                </a:lnTo>
                <a:lnTo>
                  <a:pt x="1740" y="3552"/>
                </a:lnTo>
                <a:lnTo>
                  <a:pt x="1806" y="3542"/>
                </a:lnTo>
                <a:lnTo>
                  <a:pt x="1870" y="3530"/>
                </a:lnTo>
                <a:lnTo>
                  <a:pt x="1934" y="3516"/>
                </a:lnTo>
                <a:lnTo>
                  <a:pt x="1998" y="3502"/>
                </a:lnTo>
                <a:lnTo>
                  <a:pt x="2062" y="3486"/>
                </a:lnTo>
                <a:lnTo>
                  <a:pt x="2062" y="3486"/>
                </a:lnTo>
                <a:lnTo>
                  <a:pt x="2162" y="3458"/>
                </a:lnTo>
                <a:lnTo>
                  <a:pt x="2262" y="3426"/>
                </a:lnTo>
                <a:lnTo>
                  <a:pt x="2360" y="3392"/>
                </a:lnTo>
                <a:lnTo>
                  <a:pt x="2458" y="3356"/>
                </a:lnTo>
                <a:lnTo>
                  <a:pt x="2554" y="3316"/>
                </a:lnTo>
                <a:lnTo>
                  <a:pt x="2650" y="3276"/>
                </a:lnTo>
                <a:lnTo>
                  <a:pt x="2746" y="3234"/>
                </a:lnTo>
                <a:lnTo>
                  <a:pt x="2840" y="3190"/>
                </a:lnTo>
                <a:lnTo>
                  <a:pt x="2840" y="3190"/>
                </a:lnTo>
                <a:lnTo>
                  <a:pt x="2966" y="3128"/>
                </a:lnTo>
                <a:lnTo>
                  <a:pt x="3092" y="3062"/>
                </a:lnTo>
                <a:lnTo>
                  <a:pt x="3218" y="2996"/>
                </a:lnTo>
                <a:lnTo>
                  <a:pt x="3342" y="2928"/>
                </a:lnTo>
                <a:lnTo>
                  <a:pt x="3464" y="2858"/>
                </a:lnTo>
                <a:lnTo>
                  <a:pt x="3586" y="2786"/>
                </a:lnTo>
                <a:lnTo>
                  <a:pt x="3708" y="2714"/>
                </a:lnTo>
                <a:lnTo>
                  <a:pt x="3828" y="2640"/>
                </a:lnTo>
                <a:lnTo>
                  <a:pt x="3828" y="2640"/>
                </a:lnTo>
                <a:lnTo>
                  <a:pt x="3974" y="2548"/>
                </a:lnTo>
                <a:lnTo>
                  <a:pt x="3974" y="2548"/>
                </a:lnTo>
                <a:lnTo>
                  <a:pt x="3980" y="2544"/>
                </a:lnTo>
                <a:lnTo>
                  <a:pt x="3984" y="2540"/>
                </a:lnTo>
                <a:lnTo>
                  <a:pt x="3986" y="2534"/>
                </a:lnTo>
                <a:lnTo>
                  <a:pt x="3986" y="2526"/>
                </a:lnTo>
                <a:lnTo>
                  <a:pt x="3986" y="2526"/>
                </a:ln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 name="Title 1"/>
          <p:cNvSpPr>
            <a:spLocks noGrp="1"/>
          </p:cNvSpPr>
          <p:nvPr>
            <p:ph type="ctrTitle" hasCustomPrompt="1"/>
          </p:nvPr>
        </p:nvSpPr>
        <p:spPr>
          <a:xfrm>
            <a:off x="407988" y="2339788"/>
            <a:ext cx="4967932" cy="14498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oAutofit/>
          </a:bodyPr>
          <a:lstStyle>
            <a:lvl1pPr>
              <a:lnSpc>
                <a:spcPts val="3000"/>
              </a:lnSpc>
              <a:defRPr lang="en-US" sz="2600" b="0" dirty="0">
                <a:solidFill>
                  <a:schemeClr val="accent1"/>
                </a:solidFill>
              </a:defRPr>
            </a:lvl1pPr>
          </a:lstStyle>
          <a:p>
            <a:pPr marL="0" lvl="0"/>
            <a:r>
              <a:rPr lang="en-US"/>
              <a:t>Click to insert title</a:t>
            </a:r>
          </a:p>
        </p:txBody>
      </p:sp>
      <p:sp>
        <p:nvSpPr>
          <p:cNvPr id="8" name="Subtitle 2"/>
          <p:cNvSpPr>
            <a:spLocks noGrp="1"/>
          </p:cNvSpPr>
          <p:nvPr>
            <p:ph type="subTitle" idx="1" hasCustomPrompt="1"/>
          </p:nvPr>
        </p:nvSpPr>
        <p:spPr>
          <a:xfrm>
            <a:off x="407988" y="3932559"/>
            <a:ext cx="4967932" cy="1223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lvl1pPr marL="0" marR="0" indent="0" algn="l" defTabSz="914400" rtl="0" eaLnBrk="1" fontAlgn="auto" latinLnBrk="0" hangingPunct="1">
              <a:lnSpc>
                <a:spcPts val="1800"/>
              </a:lnSpc>
              <a:spcBef>
                <a:spcPts val="0"/>
              </a:spcBef>
              <a:spcAft>
                <a:spcPts val="0"/>
              </a:spcAft>
              <a:buClrTx/>
              <a:buSzTx/>
              <a:buFont typeface="Arial" panose="020B0604020202020204" pitchFamily="34" charset="0"/>
              <a:buNone/>
              <a:tabLst/>
              <a:defRPr lang="en-US" sz="1600" dirty="0">
                <a:solidFill>
                  <a:schemeClr val="accent1"/>
                </a:solidFill>
              </a:defRPr>
            </a:lvl1pPr>
          </a:lstStyle>
          <a:p>
            <a:pPr marL="0" lvl="0"/>
            <a:r>
              <a:rPr lang="en-US"/>
              <a:t>Click to insert presenter, location, and date</a:t>
            </a:r>
          </a:p>
        </p:txBody>
      </p:sp>
      <p:sp>
        <p:nvSpPr>
          <p:cNvPr id="16" name="Picture Placeholder 11">
            <a:extLst>
              <a:ext uri="{FF2B5EF4-FFF2-40B4-BE49-F238E27FC236}">
                <a16:creationId xmlns:a16="http://schemas.microsoft.com/office/drawing/2014/main" id="{D4E263B9-5E55-409E-9F7C-2F67A89E06AA}"/>
              </a:ext>
            </a:extLst>
          </p:cNvPr>
          <p:cNvSpPr>
            <a:spLocks noGrp="1"/>
          </p:cNvSpPr>
          <p:nvPr>
            <p:ph type="pic" sz="quarter" idx="10"/>
          </p:nvPr>
        </p:nvSpPr>
        <p:spPr>
          <a:xfrm>
            <a:off x="5537200" y="-1588"/>
            <a:ext cx="6654800" cy="6859588"/>
          </a:xfrm>
          <a:prstGeom prst="rect">
            <a:avLst/>
          </a:prstGeom>
        </p:spPr>
        <p:txBody>
          <a:bodyPr anchor="ctr"/>
          <a:lstStyle>
            <a:lvl1pPr marL="0" indent="0" algn="ctr">
              <a:buNone/>
              <a:defRPr/>
            </a:lvl1pPr>
          </a:lstStyle>
          <a:p>
            <a:r>
              <a:rPr lang="fr-FR"/>
              <a:t>Cliquez sur l'icône pour ajouter une image</a:t>
            </a:r>
            <a:endParaRPr lang="pt-PT"/>
          </a:p>
        </p:txBody>
      </p:sp>
      <p:grpSp>
        <p:nvGrpSpPr>
          <p:cNvPr id="17" name="Group 14"/>
          <p:cNvGrpSpPr>
            <a:grpSpLocks noChangeAspect="1"/>
          </p:cNvGrpSpPr>
          <p:nvPr userDrawn="1"/>
        </p:nvGrpSpPr>
        <p:grpSpPr>
          <a:xfrm>
            <a:off x="407988" y="695702"/>
            <a:ext cx="5040000" cy="1123653"/>
            <a:chOff x="728663" y="4465638"/>
            <a:chExt cx="5354637" cy="1193800"/>
          </a:xfrm>
        </p:grpSpPr>
        <p:sp>
          <p:nvSpPr>
            <p:cNvPr id="18" name="Freeform 11"/>
            <p:cNvSpPr>
              <a:spLocks/>
            </p:cNvSpPr>
            <p:nvPr userDrawn="1"/>
          </p:nvSpPr>
          <p:spPr bwMode="auto">
            <a:xfrm>
              <a:off x="5464175" y="4830763"/>
              <a:ext cx="619125" cy="503238"/>
            </a:xfrm>
            <a:custGeom>
              <a:avLst/>
              <a:gdLst/>
              <a:ahLst/>
              <a:cxnLst>
                <a:cxn ang="0">
                  <a:pos x="125" y="107"/>
                </a:cxn>
                <a:cxn ang="0">
                  <a:pos x="189" y="43"/>
                </a:cxn>
                <a:cxn ang="0">
                  <a:pos x="142" y="0"/>
                </a:cxn>
                <a:cxn ang="0">
                  <a:pos x="50" y="99"/>
                </a:cxn>
                <a:cxn ang="0">
                  <a:pos x="0" y="144"/>
                </a:cxn>
                <a:cxn ang="0">
                  <a:pos x="37" y="154"/>
                </a:cxn>
                <a:cxn ang="0">
                  <a:pos x="125" y="125"/>
                </a:cxn>
                <a:cxn ang="0">
                  <a:pos x="81" y="85"/>
                </a:cxn>
                <a:cxn ang="0">
                  <a:pos x="125" y="107"/>
                </a:cxn>
              </a:cxnLst>
              <a:rect l="0" t="0" r="r" b="b"/>
              <a:pathLst>
                <a:path w="189" h="154">
                  <a:moveTo>
                    <a:pt x="125" y="107"/>
                  </a:moveTo>
                  <a:cubicBezTo>
                    <a:pt x="161" y="107"/>
                    <a:pt x="188" y="78"/>
                    <a:pt x="189" y="43"/>
                  </a:cubicBezTo>
                  <a:cubicBezTo>
                    <a:pt x="186" y="28"/>
                    <a:pt x="181" y="0"/>
                    <a:pt x="142" y="0"/>
                  </a:cubicBezTo>
                  <a:cubicBezTo>
                    <a:pt x="99" y="0"/>
                    <a:pt x="84" y="60"/>
                    <a:pt x="50" y="99"/>
                  </a:cubicBezTo>
                  <a:cubicBezTo>
                    <a:pt x="47" y="121"/>
                    <a:pt x="26" y="140"/>
                    <a:pt x="0" y="144"/>
                  </a:cubicBezTo>
                  <a:cubicBezTo>
                    <a:pt x="6" y="150"/>
                    <a:pt x="20" y="154"/>
                    <a:pt x="37" y="154"/>
                  </a:cubicBezTo>
                  <a:cubicBezTo>
                    <a:pt x="68" y="154"/>
                    <a:pt x="106" y="145"/>
                    <a:pt x="125" y="125"/>
                  </a:cubicBezTo>
                  <a:cubicBezTo>
                    <a:pt x="99" y="126"/>
                    <a:pt x="82" y="109"/>
                    <a:pt x="81" y="85"/>
                  </a:cubicBezTo>
                  <a:cubicBezTo>
                    <a:pt x="93" y="101"/>
                    <a:pt x="108" y="107"/>
                    <a:pt x="125" y="107"/>
                  </a:cubicBezTo>
                </a:path>
              </a:pathLst>
            </a:custGeom>
            <a:solidFill>
              <a:srgbClr val="12ABDB"/>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9" name="Freeform 12"/>
            <p:cNvSpPr>
              <a:spLocks noEditPoints="1"/>
            </p:cNvSpPr>
            <p:nvPr userDrawn="1"/>
          </p:nvSpPr>
          <p:spPr bwMode="auto">
            <a:xfrm>
              <a:off x="728663" y="4483100"/>
              <a:ext cx="4352925" cy="1176338"/>
            </a:xfrm>
            <a:custGeom>
              <a:avLst/>
              <a:gdLst/>
              <a:ahLst/>
              <a:cxnLst>
                <a:cxn ang="0">
                  <a:pos x="1281" y="86"/>
                </a:cxn>
                <a:cxn ang="0">
                  <a:pos x="1240" y="210"/>
                </a:cxn>
                <a:cxn ang="0">
                  <a:pos x="1122" y="182"/>
                </a:cxn>
                <a:cxn ang="0">
                  <a:pos x="1121" y="104"/>
                </a:cxn>
                <a:cxn ang="0">
                  <a:pos x="1061" y="211"/>
                </a:cxn>
                <a:cxn ang="0">
                  <a:pos x="1007" y="84"/>
                </a:cxn>
                <a:cxn ang="0">
                  <a:pos x="924" y="86"/>
                </a:cxn>
                <a:cxn ang="0">
                  <a:pos x="830" y="72"/>
                </a:cxn>
                <a:cxn ang="0">
                  <a:pos x="781" y="160"/>
                </a:cxn>
                <a:cxn ang="0">
                  <a:pos x="756" y="81"/>
                </a:cxn>
                <a:cxn ang="0">
                  <a:pos x="666" y="200"/>
                </a:cxn>
                <a:cxn ang="0">
                  <a:pos x="677" y="82"/>
                </a:cxn>
                <a:cxn ang="0">
                  <a:pos x="628" y="196"/>
                </a:cxn>
                <a:cxn ang="0">
                  <a:pos x="585" y="113"/>
                </a:cxn>
                <a:cxn ang="0">
                  <a:pos x="527" y="198"/>
                </a:cxn>
                <a:cxn ang="0">
                  <a:pos x="586" y="102"/>
                </a:cxn>
                <a:cxn ang="0">
                  <a:pos x="493" y="118"/>
                </a:cxn>
                <a:cxn ang="0">
                  <a:pos x="454" y="147"/>
                </a:cxn>
                <a:cxn ang="0">
                  <a:pos x="368" y="111"/>
                </a:cxn>
                <a:cxn ang="0">
                  <a:pos x="335" y="90"/>
                </a:cxn>
                <a:cxn ang="0">
                  <a:pos x="309" y="215"/>
                </a:cxn>
                <a:cxn ang="0">
                  <a:pos x="280" y="124"/>
                </a:cxn>
                <a:cxn ang="0">
                  <a:pos x="224" y="211"/>
                </a:cxn>
                <a:cxn ang="0">
                  <a:pos x="286" y="113"/>
                </a:cxn>
                <a:cxn ang="0">
                  <a:pos x="182" y="145"/>
                </a:cxn>
                <a:cxn ang="0">
                  <a:pos x="39" y="128"/>
                </a:cxn>
                <a:cxn ang="0">
                  <a:pos x="136" y="72"/>
                </a:cxn>
                <a:cxn ang="0">
                  <a:pos x="109" y="0"/>
                </a:cxn>
                <a:cxn ang="0">
                  <a:pos x="90" y="249"/>
                </a:cxn>
                <a:cxn ang="0">
                  <a:pos x="218" y="238"/>
                </a:cxn>
                <a:cxn ang="0">
                  <a:pos x="306" y="238"/>
                </a:cxn>
                <a:cxn ang="0">
                  <a:pos x="377" y="337"/>
                </a:cxn>
                <a:cxn ang="0">
                  <a:pos x="404" y="109"/>
                </a:cxn>
                <a:cxn ang="0">
                  <a:pos x="420" y="182"/>
                </a:cxn>
                <a:cxn ang="0">
                  <a:pos x="392" y="239"/>
                </a:cxn>
                <a:cxn ang="0">
                  <a:pos x="480" y="160"/>
                </a:cxn>
                <a:cxn ang="0">
                  <a:pos x="519" y="227"/>
                </a:cxn>
                <a:cxn ang="0">
                  <a:pos x="564" y="226"/>
                </a:cxn>
                <a:cxn ang="0">
                  <a:pos x="526" y="359"/>
                </a:cxn>
                <a:cxn ang="0">
                  <a:pos x="639" y="214"/>
                </a:cxn>
                <a:cxn ang="0">
                  <a:pos x="758" y="189"/>
                </a:cxn>
                <a:cxn ang="0">
                  <a:pos x="829" y="111"/>
                </a:cxn>
                <a:cxn ang="0">
                  <a:pos x="920" y="128"/>
                </a:cxn>
                <a:cxn ang="0">
                  <a:pos x="1010" y="176"/>
                </a:cxn>
                <a:cxn ang="0">
                  <a:pos x="1097" y="200"/>
                </a:cxn>
                <a:cxn ang="0">
                  <a:pos x="1174" y="112"/>
                </a:cxn>
                <a:cxn ang="0">
                  <a:pos x="1274" y="196"/>
                </a:cxn>
                <a:cxn ang="0">
                  <a:pos x="1328" y="227"/>
                </a:cxn>
                <a:cxn ang="0">
                  <a:pos x="528" y="335"/>
                </a:cxn>
                <a:cxn ang="0">
                  <a:pos x="564" y="248"/>
                </a:cxn>
                <a:cxn ang="0">
                  <a:pos x="674" y="105"/>
                </a:cxn>
                <a:cxn ang="0">
                  <a:pos x="655" y="181"/>
                </a:cxn>
              </a:cxnLst>
              <a:rect l="0" t="0" r="r" b="b"/>
              <a:pathLst>
                <a:path w="1328" h="359">
                  <a:moveTo>
                    <a:pt x="1295" y="118"/>
                  </a:moveTo>
                  <a:cubicBezTo>
                    <a:pt x="1295" y="99"/>
                    <a:pt x="1294" y="86"/>
                    <a:pt x="1281" y="86"/>
                  </a:cubicBezTo>
                  <a:cubicBezTo>
                    <a:pt x="1275" y="86"/>
                    <a:pt x="1273" y="87"/>
                    <a:pt x="1268" y="89"/>
                  </a:cubicBezTo>
                  <a:cubicBezTo>
                    <a:pt x="1272" y="153"/>
                    <a:pt x="1258" y="210"/>
                    <a:pt x="1240" y="210"/>
                  </a:cubicBezTo>
                  <a:cubicBezTo>
                    <a:pt x="1217" y="210"/>
                    <a:pt x="1228" y="72"/>
                    <a:pt x="1179" y="72"/>
                  </a:cubicBezTo>
                  <a:cubicBezTo>
                    <a:pt x="1133" y="72"/>
                    <a:pt x="1127" y="182"/>
                    <a:pt x="1122" y="182"/>
                  </a:cubicBezTo>
                  <a:cubicBezTo>
                    <a:pt x="1118" y="182"/>
                    <a:pt x="1118" y="153"/>
                    <a:pt x="1118" y="131"/>
                  </a:cubicBezTo>
                  <a:cubicBezTo>
                    <a:pt x="1120" y="120"/>
                    <a:pt x="1121" y="111"/>
                    <a:pt x="1121" y="104"/>
                  </a:cubicBezTo>
                  <a:cubicBezTo>
                    <a:pt x="1121" y="93"/>
                    <a:pt x="1117" y="76"/>
                    <a:pt x="1093" y="84"/>
                  </a:cubicBezTo>
                  <a:cubicBezTo>
                    <a:pt x="1094" y="163"/>
                    <a:pt x="1078" y="211"/>
                    <a:pt x="1061" y="211"/>
                  </a:cubicBezTo>
                  <a:cubicBezTo>
                    <a:pt x="1035" y="211"/>
                    <a:pt x="1034" y="139"/>
                    <a:pt x="1034" y="120"/>
                  </a:cubicBezTo>
                  <a:cubicBezTo>
                    <a:pt x="1034" y="101"/>
                    <a:pt x="1036" y="75"/>
                    <a:pt x="1007" y="84"/>
                  </a:cubicBezTo>
                  <a:cubicBezTo>
                    <a:pt x="1003" y="153"/>
                    <a:pt x="985" y="204"/>
                    <a:pt x="974" y="204"/>
                  </a:cubicBezTo>
                  <a:cubicBezTo>
                    <a:pt x="957" y="204"/>
                    <a:pt x="960" y="86"/>
                    <a:pt x="924" y="86"/>
                  </a:cubicBezTo>
                  <a:cubicBezTo>
                    <a:pt x="891" y="86"/>
                    <a:pt x="881" y="198"/>
                    <a:pt x="874" y="198"/>
                  </a:cubicBezTo>
                  <a:cubicBezTo>
                    <a:pt x="861" y="198"/>
                    <a:pt x="877" y="72"/>
                    <a:pt x="830" y="72"/>
                  </a:cubicBezTo>
                  <a:cubicBezTo>
                    <a:pt x="805" y="72"/>
                    <a:pt x="795" y="114"/>
                    <a:pt x="785" y="161"/>
                  </a:cubicBezTo>
                  <a:cubicBezTo>
                    <a:pt x="784" y="170"/>
                    <a:pt x="782" y="171"/>
                    <a:pt x="781" y="160"/>
                  </a:cubicBezTo>
                  <a:cubicBezTo>
                    <a:pt x="781" y="152"/>
                    <a:pt x="781" y="142"/>
                    <a:pt x="781" y="134"/>
                  </a:cubicBezTo>
                  <a:cubicBezTo>
                    <a:pt x="793" y="86"/>
                    <a:pt x="778" y="69"/>
                    <a:pt x="756" y="81"/>
                  </a:cubicBezTo>
                  <a:cubicBezTo>
                    <a:pt x="763" y="169"/>
                    <a:pt x="723" y="212"/>
                    <a:pt x="692" y="212"/>
                  </a:cubicBezTo>
                  <a:cubicBezTo>
                    <a:pt x="681" y="212"/>
                    <a:pt x="672" y="207"/>
                    <a:pt x="666" y="200"/>
                  </a:cubicBezTo>
                  <a:cubicBezTo>
                    <a:pt x="703" y="177"/>
                    <a:pt x="719" y="151"/>
                    <a:pt x="719" y="126"/>
                  </a:cubicBezTo>
                  <a:cubicBezTo>
                    <a:pt x="719" y="98"/>
                    <a:pt x="704" y="82"/>
                    <a:pt x="677" y="82"/>
                  </a:cubicBezTo>
                  <a:cubicBezTo>
                    <a:pt x="640" y="82"/>
                    <a:pt x="620" y="120"/>
                    <a:pt x="620" y="152"/>
                  </a:cubicBezTo>
                  <a:cubicBezTo>
                    <a:pt x="620" y="169"/>
                    <a:pt x="623" y="184"/>
                    <a:pt x="628" y="196"/>
                  </a:cubicBezTo>
                  <a:cubicBezTo>
                    <a:pt x="616" y="202"/>
                    <a:pt x="604" y="207"/>
                    <a:pt x="593" y="212"/>
                  </a:cubicBezTo>
                  <a:cubicBezTo>
                    <a:pt x="592" y="179"/>
                    <a:pt x="588" y="145"/>
                    <a:pt x="585" y="113"/>
                  </a:cubicBezTo>
                  <a:cubicBezTo>
                    <a:pt x="566" y="107"/>
                    <a:pt x="560" y="117"/>
                    <a:pt x="559" y="134"/>
                  </a:cubicBezTo>
                  <a:cubicBezTo>
                    <a:pt x="555" y="174"/>
                    <a:pt x="540" y="198"/>
                    <a:pt x="527" y="198"/>
                  </a:cubicBezTo>
                  <a:cubicBezTo>
                    <a:pt x="518" y="198"/>
                    <a:pt x="512" y="186"/>
                    <a:pt x="511" y="174"/>
                  </a:cubicBezTo>
                  <a:cubicBezTo>
                    <a:pt x="507" y="110"/>
                    <a:pt x="559" y="92"/>
                    <a:pt x="586" y="102"/>
                  </a:cubicBezTo>
                  <a:cubicBezTo>
                    <a:pt x="592" y="88"/>
                    <a:pt x="585" y="77"/>
                    <a:pt x="561" y="77"/>
                  </a:cubicBezTo>
                  <a:cubicBezTo>
                    <a:pt x="531" y="77"/>
                    <a:pt x="509" y="95"/>
                    <a:pt x="493" y="118"/>
                  </a:cubicBezTo>
                  <a:cubicBezTo>
                    <a:pt x="482" y="134"/>
                    <a:pt x="470" y="145"/>
                    <a:pt x="453" y="158"/>
                  </a:cubicBezTo>
                  <a:cubicBezTo>
                    <a:pt x="454" y="154"/>
                    <a:pt x="454" y="150"/>
                    <a:pt x="454" y="147"/>
                  </a:cubicBezTo>
                  <a:cubicBezTo>
                    <a:pt x="454" y="102"/>
                    <a:pt x="430" y="82"/>
                    <a:pt x="406" y="82"/>
                  </a:cubicBezTo>
                  <a:cubicBezTo>
                    <a:pt x="387" y="82"/>
                    <a:pt x="375" y="94"/>
                    <a:pt x="368" y="111"/>
                  </a:cubicBezTo>
                  <a:cubicBezTo>
                    <a:pt x="366" y="94"/>
                    <a:pt x="363" y="86"/>
                    <a:pt x="353" y="86"/>
                  </a:cubicBezTo>
                  <a:cubicBezTo>
                    <a:pt x="348" y="86"/>
                    <a:pt x="342" y="87"/>
                    <a:pt x="335" y="90"/>
                  </a:cubicBezTo>
                  <a:cubicBezTo>
                    <a:pt x="338" y="100"/>
                    <a:pt x="340" y="122"/>
                    <a:pt x="340" y="137"/>
                  </a:cubicBezTo>
                  <a:cubicBezTo>
                    <a:pt x="340" y="191"/>
                    <a:pt x="324" y="215"/>
                    <a:pt x="309" y="215"/>
                  </a:cubicBezTo>
                  <a:cubicBezTo>
                    <a:pt x="292" y="215"/>
                    <a:pt x="290" y="151"/>
                    <a:pt x="288" y="126"/>
                  </a:cubicBezTo>
                  <a:cubicBezTo>
                    <a:pt x="286" y="125"/>
                    <a:pt x="284" y="124"/>
                    <a:pt x="280" y="124"/>
                  </a:cubicBezTo>
                  <a:cubicBezTo>
                    <a:pt x="264" y="124"/>
                    <a:pt x="262" y="145"/>
                    <a:pt x="259" y="164"/>
                  </a:cubicBezTo>
                  <a:cubicBezTo>
                    <a:pt x="254" y="185"/>
                    <a:pt x="242" y="211"/>
                    <a:pt x="224" y="211"/>
                  </a:cubicBezTo>
                  <a:cubicBezTo>
                    <a:pt x="214" y="211"/>
                    <a:pt x="207" y="201"/>
                    <a:pt x="206" y="182"/>
                  </a:cubicBezTo>
                  <a:cubicBezTo>
                    <a:pt x="204" y="144"/>
                    <a:pt x="236" y="99"/>
                    <a:pt x="286" y="113"/>
                  </a:cubicBezTo>
                  <a:cubicBezTo>
                    <a:pt x="292" y="98"/>
                    <a:pt x="282" y="86"/>
                    <a:pt x="261" y="86"/>
                  </a:cubicBezTo>
                  <a:cubicBezTo>
                    <a:pt x="225" y="86"/>
                    <a:pt x="195" y="113"/>
                    <a:pt x="182" y="145"/>
                  </a:cubicBezTo>
                  <a:cubicBezTo>
                    <a:pt x="169" y="175"/>
                    <a:pt x="145" y="218"/>
                    <a:pt x="98" y="218"/>
                  </a:cubicBezTo>
                  <a:cubicBezTo>
                    <a:pt x="65" y="218"/>
                    <a:pt x="39" y="189"/>
                    <a:pt x="39" y="128"/>
                  </a:cubicBezTo>
                  <a:cubicBezTo>
                    <a:pt x="39" y="75"/>
                    <a:pt x="72" y="25"/>
                    <a:pt x="108" y="25"/>
                  </a:cubicBezTo>
                  <a:cubicBezTo>
                    <a:pt x="132" y="25"/>
                    <a:pt x="138" y="50"/>
                    <a:pt x="136" y="72"/>
                  </a:cubicBezTo>
                  <a:cubicBezTo>
                    <a:pt x="149" y="83"/>
                    <a:pt x="170" y="73"/>
                    <a:pt x="170" y="47"/>
                  </a:cubicBezTo>
                  <a:cubicBezTo>
                    <a:pt x="170" y="30"/>
                    <a:pt x="156" y="0"/>
                    <a:pt x="109" y="0"/>
                  </a:cubicBezTo>
                  <a:cubicBezTo>
                    <a:pt x="51" y="0"/>
                    <a:pt x="0" y="57"/>
                    <a:pt x="0" y="132"/>
                  </a:cubicBezTo>
                  <a:cubicBezTo>
                    <a:pt x="0" y="206"/>
                    <a:pt x="38" y="249"/>
                    <a:pt x="90" y="249"/>
                  </a:cubicBezTo>
                  <a:cubicBezTo>
                    <a:pt x="123" y="249"/>
                    <a:pt x="154" y="230"/>
                    <a:pt x="176" y="195"/>
                  </a:cubicBezTo>
                  <a:cubicBezTo>
                    <a:pt x="181" y="226"/>
                    <a:pt x="202" y="238"/>
                    <a:pt x="218" y="238"/>
                  </a:cubicBezTo>
                  <a:cubicBezTo>
                    <a:pt x="243" y="238"/>
                    <a:pt x="260" y="222"/>
                    <a:pt x="269" y="200"/>
                  </a:cubicBezTo>
                  <a:cubicBezTo>
                    <a:pt x="274" y="222"/>
                    <a:pt x="286" y="238"/>
                    <a:pt x="306" y="238"/>
                  </a:cubicBezTo>
                  <a:cubicBezTo>
                    <a:pt x="320" y="238"/>
                    <a:pt x="330" y="231"/>
                    <a:pt x="339" y="220"/>
                  </a:cubicBezTo>
                  <a:cubicBezTo>
                    <a:pt x="335" y="297"/>
                    <a:pt x="331" y="346"/>
                    <a:pt x="377" y="337"/>
                  </a:cubicBezTo>
                  <a:cubicBezTo>
                    <a:pt x="370" y="315"/>
                    <a:pt x="368" y="275"/>
                    <a:pt x="368" y="239"/>
                  </a:cubicBezTo>
                  <a:cubicBezTo>
                    <a:pt x="368" y="141"/>
                    <a:pt x="384" y="109"/>
                    <a:pt x="404" y="109"/>
                  </a:cubicBezTo>
                  <a:cubicBezTo>
                    <a:pt x="419" y="109"/>
                    <a:pt x="423" y="128"/>
                    <a:pt x="423" y="148"/>
                  </a:cubicBezTo>
                  <a:cubicBezTo>
                    <a:pt x="423" y="158"/>
                    <a:pt x="422" y="170"/>
                    <a:pt x="420" y="182"/>
                  </a:cubicBezTo>
                  <a:cubicBezTo>
                    <a:pt x="395" y="197"/>
                    <a:pt x="375" y="210"/>
                    <a:pt x="375" y="225"/>
                  </a:cubicBezTo>
                  <a:cubicBezTo>
                    <a:pt x="375" y="238"/>
                    <a:pt x="384" y="239"/>
                    <a:pt x="392" y="239"/>
                  </a:cubicBezTo>
                  <a:cubicBezTo>
                    <a:pt x="411" y="239"/>
                    <a:pt x="434" y="220"/>
                    <a:pt x="447" y="185"/>
                  </a:cubicBezTo>
                  <a:cubicBezTo>
                    <a:pt x="458" y="178"/>
                    <a:pt x="469" y="170"/>
                    <a:pt x="480" y="160"/>
                  </a:cubicBezTo>
                  <a:cubicBezTo>
                    <a:pt x="480" y="164"/>
                    <a:pt x="479" y="167"/>
                    <a:pt x="479" y="171"/>
                  </a:cubicBezTo>
                  <a:cubicBezTo>
                    <a:pt x="479" y="206"/>
                    <a:pt x="495" y="227"/>
                    <a:pt x="519" y="227"/>
                  </a:cubicBezTo>
                  <a:cubicBezTo>
                    <a:pt x="538" y="227"/>
                    <a:pt x="553" y="214"/>
                    <a:pt x="563" y="193"/>
                  </a:cubicBezTo>
                  <a:cubicBezTo>
                    <a:pt x="564" y="205"/>
                    <a:pt x="564" y="216"/>
                    <a:pt x="564" y="226"/>
                  </a:cubicBezTo>
                  <a:cubicBezTo>
                    <a:pt x="525" y="244"/>
                    <a:pt x="482" y="262"/>
                    <a:pt x="482" y="313"/>
                  </a:cubicBezTo>
                  <a:cubicBezTo>
                    <a:pt x="482" y="339"/>
                    <a:pt x="501" y="359"/>
                    <a:pt x="526" y="359"/>
                  </a:cubicBezTo>
                  <a:cubicBezTo>
                    <a:pt x="580" y="359"/>
                    <a:pt x="593" y="302"/>
                    <a:pt x="593" y="235"/>
                  </a:cubicBezTo>
                  <a:cubicBezTo>
                    <a:pt x="611" y="227"/>
                    <a:pt x="624" y="222"/>
                    <a:pt x="639" y="214"/>
                  </a:cubicBezTo>
                  <a:cubicBezTo>
                    <a:pt x="652" y="230"/>
                    <a:pt x="670" y="238"/>
                    <a:pt x="686" y="238"/>
                  </a:cubicBezTo>
                  <a:cubicBezTo>
                    <a:pt x="717" y="238"/>
                    <a:pt x="740" y="222"/>
                    <a:pt x="758" y="189"/>
                  </a:cubicBezTo>
                  <a:cubicBezTo>
                    <a:pt x="762" y="214"/>
                    <a:pt x="768" y="238"/>
                    <a:pt x="781" y="238"/>
                  </a:cubicBezTo>
                  <a:cubicBezTo>
                    <a:pt x="806" y="238"/>
                    <a:pt x="811" y="111"/>
                    <a:pt x="829" y="111"/>
                  </a:cubicBezTo>
                  <a:cubicBezTo>
                    <a:pt x="843" y="111"/>
                    <a:pt x="831" y="249"/>
                    <a:pt x="868" y="249"/>
                  </a:cubicBezTo>
                  <a:cubicBezTo>
                    <a:pt x="899" y="249"/>
                    <a:pt x="905" y="128"/>
                    <a:pt x="920" y="128"/>
                  </a:cubicBezTo>
                  <a:cubicBezTo>
                    <a:pt x="931" y="128"/>
                    <a:pt x="932" y="238"/>
                    <a:pt x="966" y="238"/>
                  </a:cubicBezTo>
                  <a:cubicBezTo>
                    <a:pt x="983" y="238"/>
                    <a:pt x="1001" y="218"/>
                    <a:pt x="1010" y="176"/>
                  </a:cubicBezTo>
                  <a:cubicBezTo>
                    <a:pt x="1014" y="204"/>
                    <a:pt x="1028" y="238"/>
                    <a:pt x="1056" y="238"/>
                  </a:cubicBezTo>
                  <a:cubicBezTo>
                    <a:pt x="1072" y="238"/>
                    <a:pt x="1086" y="222"/>
                    <a:pt x="1097" y="200"/>
                  </a:cubicBezTo>
                  <a:cubicBezTo>
                    <a:pt x="1100" y="223"/>
                    <a:pt x="1106" y="238"/>
                    <a:pt x="1118" y="238"/>
                  </a:cubicBezTo>
                  <a:cubicBezTo>
                    <a:pt x="1150" y="238"/>
                    <a:pt x="1149" y="112"/>
                    <a:pt x="1174" y="112"/>
                  </a:cubicBezTo>
                  <a:cubicBezTo>
                    <a:pt x="1194" y="112"/>
                    <a:pt x="1188" y="238"/>
                    <a:pt x="1235" y="238"/>
                  </a:cubicBezTo>
                  <a:cubicBezTo>
                    <a:pt x="1257" y="238"/>
                    <a:pt x="1268" y="220"/>
                    <a:pt x="1274" y="196"/>
                  </a:cubicBezTo>
                  <a:cubicBezTo>
                    <a:pt x="1283" y="231"/>
                    <a:pt x="1297" y="238"/>
                    <a:pt x="1308" y="238"/>
                  </a:cubicBezTo>
                  <a:cubicBezTo>
                    <a:pt x="1315" y="238"/>
                    <a:pt x="1321" y="236"/>
                    <a:pt x="1328" y="227"/>
                  </a:cubicBezTo>
                  <a:cubicBezTo>
                    <a:pt x="1292" y="212"/>
                    <a:pt x="1295" y="155"/>
                    <a:pt x="1295" y="118"/>
                  </a:cubicBezTo>
                  <a:moveTo>
                    <a:pt x="528" y="335"/>
                  </a:moveTo>
                  <a:cubicBezTo>
                    <a:pt x="517" y="335"/>
                    <a:pt x="511" y="325"/>
                    <a:pt x="511" y="313"/>
                  </a:cubicBezTo>
                  <a:cubicBezTo>
                    <a:pt x="511" y="280"/>
                    <a:pt x="535" y="263"/>
                    <a:pt x="564" y="248"/>
                  </a:cubicBezTo>
                  <a:cubicBezTo>
                    <a:pt x="563" y="319"/>
                    <a:pt x="546" y="335"/>
                    <a:pt x="528" y="335"/>
                  </a:cubicBezTo>
                  <a:moveTo>
                    <a:pt x="674" y="105"/>
                  </a:moveTo>
                  <a:cubicBezTo>
                    <a:pt x="685" y="105"/>
                    <a:pt x="692" y="115"/>
                    <a:pt x="691" y="129"/>
                  </a:cubicBezTo>
                  <a:cubicBezTo>
                    <a:pt x="689" y="146"/>
                    <a:pt x="677" y="166"/>
                    <a:pt x="655" y="181"/>
                  </a:cubicBezTo>
                  <a:cubicBezTo>
                    <a:pt x="644" y="149"/>
                    <a:pt x="653" y="105"/>
                    <a:pt x="674" y="105"/>
                  </a:cubicBezTo>
                </a:path>
              </a:pathLst>
            </a:custGeom>
            <a:solidFill>
              <a:srgbClr val="0070AD"/>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0" name="Freeform 13"/>
            <p:cNvSpPr>
              <a:spLocks/>
            </p:cNvSpPr>
            <p:nvPr userDrawn="1"/>
          </p:nvSpPr>
          <p:spPr bwMode="auto">
            <a:xfrm>
              <a:off x="4013200" y="4541838"/>
              <a:ext cx="120650" cy="127000"/>
            </a:xfrm>
            <a:custGeom>
              <a:avLst/>
              <a:gdLst/>
              <a:ahLst/>
              <a:cxnLst>
                <a:cxn ang="0">
                  <a:pos x="19" y="39"/>
                </a:cxn>
                <a:cxn ang="0">
                  <a:pos x="37" y="19"/>
                </a:cxn>
                <a:cxn ang="0">
                  <a:pos x="19" y="0"/>
                </a:cxn>
                <a:cxn ang="0">
                  <a:pos x="0" y="20"/>
                </a:cxn>
                <a:cxn ang="0">
                  <a:pos x="19" y="39"/>
                </a:cxn>
              </a:cxnLst>
              <a:rect l="0" t="0" r="r" b="b"/>
              <a:pathLst>
                <a:path w="37" h="39">
                  <a:moveTo>
                    <a:pt x="19" y="39"/>
                  </a:moveTo>
                  <a:cubicBezTo>
                    <a:pt x="30" y="38"/>
                    <a:pt x="37" y="29"/>
                    <a:pt x="37" y="19"/>
                  </a:cubicBezTo>
                  <a:cubicBezTo>
                    <a:pt x="37" y="8"/>
                    <a:pt x="30" y="0"/>
                    <a:pt x="19" y="0"/>
                  </a:cubicBezTo>
                  <a:cubicBezTo>
                    <a:pt x="9" y="1"/>
                    <a:pt x="0" y="9"/>
                    <a:pt x="0" y="20"/>
                  </a:cubicBezTo>
                  <a:cubicBezTo>
                    <a:pt x="0" y="31"/>
                    <a:pt x="9" y="39"/>
                    <a:pt x="19" y="39"/>
                  </a:cubicBezTo>
                </a:path>
              </a:pathLst>
            </a:custGeom>
            <a:solidFill>
              <a:srgbClr val="0070AD"/>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1" name="Freeform 14"/>
            <p:cNvSpPr>
              <a:spLocks/>
            </p:cNvSpPr>
            <p:nvPr userDrawn="1"/>
          </p:nvSpPr>
          <p:spPr bwMode="auto">
            <a:xfrm>
              <a:off x="4870450" y="4564063"/>
              <a:ext cx="112713" cy="125413"/>
            </a:xfrm>
            <a:custGeom>
              <a:avLst/>
              <a:gdLst/>
              <a:ahLst/>
              <a:cxnLst>
                <a:cxn ang="0">
                  <a:pos x="17" y="37"/>
                </a:cxn>
                <a:cxn ang="0">
                  <a:pos x="34" y="18"/>
                </a:cxn>
                <a:cxn ang="0">
                  <a:pos x="17" y="0"/>
                </a:cxn>
                <a:cxn ang="0">
                  <a:pos x="0" y="19"/>
                </a:cxn>
                <a:cxn ang="0">
                  <a:pos x="17" y="37"/>
                </a:cxn>
              </a:cxnLst>
              <a:rect l="0" t="0" r="r" b="b"/>
              <a:pathLst>
                <a:path w="34" h="38">
                  <a:moveTo>
                    <a:pt x="17" y="37"/>
                  </a:moveTo>
                  <a:cubicBezTo>
                    <a:pt x="26" y="37"/>
                    <a:pt x="34" y="28"/>
                    <a:pt x="34" y="18"/>
                  </a:cubicBezTo>
                  <a:cubicBezTo>
                    <a:pt x="34" y="8"/>
                    <a:pt x="26" y="0"/>
                    <a:pt x="17" y="0"/>
                  </a:cubicBezTo>
                  <a:cubicBezTo>
                    <a:pt x="7" y="1"/>
                    <a:pt x="0" y="9"/>
                    <a:pt x="0" y="19"/>
                  </a:cubicBezTo>
                  <a:cubicBezTo>
                    <a:pt x="0" y="30"/>
                    <a:pt x="7" y="38"/>
                    <a:pt x="17" y="37"/>
                  </a:cubicBezTo>
                </a:path>
              </a:pathLst>
            </a:custGeom>
            <a:solidFill>
              <a:srgbClr val="0070AD"/>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2" name="Freeform 15"/>
            <p:cNvSpPr>
              <a:spLocks/>
            </p:cNvSpPr>
            <p:nvPr userDrawn="1"/>
          </p:nvSpPr>
          <p:spPr bwMode="auto">
            <a:xfrm>
              <a:off x="5143500" y="4465638"/>
              <a:ext cx="939800" cy="796925"/>
            </a:xfrm>
            <a:custGeom>
              <a:avLst/>
              <a:gdLst/>
              <a:ahLst/>
              <a:cxnLst>
                <a:cxn ang="0">
                  <a:pos x="286" y="152"/>
                </a:cxn>
                <a:cxn ang="0">
                  <a:pos x="237" y="50"/>
                </a:cxn>
                <a:cxn ang="0">
                  <a:pos x="160" y="3"/>
                </a:cxn>
                <a:cxn ang="0">
                  <a:pos x="153" y="0"/>
                </a:cxn>
                <a:cxn ang="0">
                  <a:pos x="153" y="0"/>
                </a:cxn>
                <a:cxn ang="0">
                  <a:pos x="0" y="158"/>
                </a:cxn>
                <a:cxn ang="0">
                  <a:pos x="53" y="236"/>
                </a:cxn>
                <a:cxn ang="0">
                  <a:pos x="107" y="237"/>
                </a:cxn>
                <a:cxn ang="0">
                  <a:pos x="148" y="210"/>
                </a:cxn>
                <a:cxn ang="0">
                  <a:pos x="240" y="111"/>
                </a:cxn>
                <a:cxn ang="0">
                  <a:pos x="287" y="154"/>
                </a:cxn>
                <a:cxn ang="0">
                  <a:pos x="286" y="152"/>
                </a:cxn>
              </a:cxnLst>
              <a:rect l="0" t="0" r="r" b="b"/>
              <a:pathLst>
                <a:path w="287" h="243">
                  <a:moveTo>
                    <a:pt x="286" y="152"/>
                  </a:moveTo>
                  <a:cubicBezTo>
                    <a:pt x="286" y="111"/>
                    <a:pt x="267" y="77"/>
                    <a:pt x="237" y="50"/>
                  </a:cubicBezTo>
                  <a:cubicBezTo>
                    <a:pt x="215" y="30"/>
                    <a:pt x="188" y="14"/>
                    <a:pt x="160" y="3"/>
                  </a:cubicBezTo>
                  <a:cubicBezTo>
                    <a:pt x="158" y="2"/>
                    <a:pt x="156" y="1"/>
                    <a:pt x="153" y="0"/>
                  </a:cubicBezTo>
                  <a:cubicBezTo>
                    <a:pt x="153" y="0"/>
                    <a:pt x="153" y="0"/>
                    <a:pt x="153" y="0"/>
                  </a:cubicBezTo>
                  <a:cubicBezTo>
                    <a:pt x="119" y="41"/>
                    <a:pt x="0" y="72"/>
                    <a:pt x="0" y="158"/>
                  </a:cubicBezTo>
                  <a:cubicBezTo>
                    <a:pt x="0" y="192"/>
                    <a:pt x="21" y="223"/>
                    <a:pt x="53" y="236"/>
                  </a:cubicBezTo>
                  <a:cubicBezTo>
                    <a:pt x="71" y="243"/>
                    <a:pt x="89" y="243"/>
                    <a:pt x="107" y="237"/>
                  </a:cubicBezTo>
                  <a:cubicBezTo>
                    <a:pt x="123" y="232"/>
                    <a:pt x="137" y="222"/>
                    <a:pt x="148" y="210"/>
                  </a:cubicBezTo>
                  <a:cubicBezTo>
                    <a:pt x="182" y="171"/>
                    <a:pt x="197" y="111"/>
                    <a:pt x="240" y="111"/>
                  </a:cubicBezTo>
                  <a:cubicBezTo>
                    <a:pt x="279" y="111"/>
                    <a:pt x="284" y="139"/>
                    <a:pt x="287" y="154"/>
                  </a:cubicBezTo>
                  <a:cubicBezTo>
                    <a:pt x="287" y="154"/>
                    <a:pt x="287" y="153"/>
                    <a:pt x="286" y="152"/>
                  </a:cubicBezTo>
                </a:path>
              </a:pathLst>
            </a:custGeom>
            <a:solidFill>
              <a:srgbClr val="0070AD"/>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4040528548"/>
      </p:ext>
    </p:extLst>
  </p:cSld>
  <p:clrMapOvr>
    <a:masterClrMapping/>
  </p:clrMapOvr>
  <p:extLst>
    <p:ext uri="{DCECCB84-F9BA-43D5-87BE-67443E8EF086}">
      <p15:sldGuideLst xmlns:p15="http://schemas.microsoft.com/office/powerpoint/2012/main">
        <p15:guide id="1" pos="257" userDrawn="1">
          <p15:clr>
            <a:srgbClr val="FBAE40"/>
          </p15:clr>
        </p15:guide>
        <p15:guide id="2" orient="horz" pos="935"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Slide 4">
    <p:bg>
      <p:bgPr>
        <a:solidFill>
          <a:srgbClr val="E6E7E7"/>
        </a:solidFill>
        <a:effectLst/>
      </p:bgPr>
    </p:bg>
    <p:spTree>
      <p:nvGrpSpPr>
        <p:cNvPr id="1" name=""/>
        <p:cNvGrpSpPr/>
        <p:nvPr/>
      </p:nvGrpSpPr>
      <p:grpSpPr>
        <a:xfrm>
          <a:off x="0" y="0"/>
          <a:ext cx="0" cy="0"/>
          <a:chOff x="0" y="0"/>
          <a:chExt cx="0" cy="0"/>
        </a:xfrm>
      </p:grpSpPr>
      <p:graphicFrame>
        <p:nvGraphicFramePr>
          <p:cNvPr id="14" name="Object 13" hidden="1"/>
          <p:cNvGraphicFramePr>
            <a:graphicFrameLocks noChangeAspect="1"/>
          </p:cNvGraphicFramePr>
          <p:nvPr>
            <p:custDataLst>
              <p:tags r:id="rId2"/>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6148" name="think-cell Slide" r:id="rId4" imgW="270" imgH="270" progId="TCLayout.ActiveDocument.1">
                  <p:embed/>
                </p:oleObj>
              </mc:Choice>
              <mc:Fallback>
                <p:oleObj name="think-cell Slide" r:id="rId4" imgW="270" imgH="270" progId="TCLayout.ActiveDocument.1">
                  <p:embed/>
                  <p:pic>
                    <p:nvPicPr>
                      <p:cNvPr id="14" name="Object 13"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271" name="Freeform 7"/>
          <p:cNvSpPr>
            <a:spLocks/>
          </p:cNvSpPr>
          <p:nvPr userDrawn="1"/>
        </p:nvSpPr>
        <p:spPr bwMode="auto">
          <a:xfrm>
            <a:off x="5892403" y="1"/>
            <a:ext cx="6327776" cy="5670550"/>
          </a:xfrm>
          <a:custGeom>
            <a:avLst/>
            <a:gdLst/>
            <a:ahLst/>
            <a:cxnLst>
              <a:cxn ang="0">
                <a:pos x="3986" y="2526"/>
              </a:cxn>
              <a:cxn ang="0">
                <a:pos x="3986" y="2512"/>
              </a:cxn>
              <a:cxn ang="0">
                <a:pos x="3986" y="0"/>
              </a:cxn>
              <a:cxn ang="0">
                <a:pos x="648" y="0"/>
              </a:cxn>
              <a:cxn ang="0">
                <a:pos x="682" y="84"/>
              </a:cxn>
              <a:cxn ang="0">
                <a:pos x="698" y="132"/>
              </a:cxn>
              <a:cxn ang="0">
                <a:pos x="724" y="230"/>
              </a:cxn>
              <a:cxn ang="0">
                <a:pos x="738" y="328"/>
              </a:cxn>
              <a:cxn ang="0">
                <a:pos x="744" y="428"/>
              </a:cxn>
              <a:cxn ang="0">
                <a:pos x="744" y="478"/>
              </a:cxn>
              <a:cxn ang="0">
                <a:pos x="734" y="656"/>
              </a:cxn>
              <a:cxn ang="0">
                <a:pos x="710" y="830"/>
              </a:cxn>
              <a:cxn ang="0">
                <a:pos x="674" y="1002"/>
              </a:cxn>
              <a:cxn ang="0">
                <a:pos x="628" y="1172"/>
              </a:cxn>
              <a:cxn ang="0">
                <a:pos x="590" y="1296"/>
              </a:cxn>
              <a:cxn ang="0">
                <a:pos x="504" y="1542"/>
              </a:cxn>
              <a:cxn ang="0">
                <a:pos x="406" y="1782"/>
              </a:cxn>
              <a:cxn ang="0">
                <a:pos x="300" y="2020"/>
              </a:cxn>
              <a:cxn ang="0">
                <a:pos x="244" y="2136"/>
              </a:cxn>
              <a:cxn ang="0">
                <a:pos x="128" y="2366"/>
              </a:cxn>
              <a:cxn ang="0">
                <a:pos x="8" y="2594"/>
              </a:cxn>
              <a:cxn ang="0">
                <a:pos x="0" y="2608"/>
              </a:cxn>
              <a:cxn ang="0">
                <a:pos x="0" y="2612"/>
              </a:cxn>
              <a:cxn ang="0">
                <a:pos x="50" y="2690"/>
              </a:cxn>
              <a:cxn ang="0">
                <a:pos x="100" y="2766"/>
              </a:cxn>
              <a:cxn ang="0">
                <a:pos x="190" y="2890"/>
              </a:cxn>
              <a:cxn ang="0">
                <a:pos x="286" y="3006"/>
              </a:cxn>
              <a:cxn ang="0">
                <a:pos x="390" y="3116"/>
              </a:cxn>
              <a:cxn ang="0">
                <a:pos x="502" y="3220"/>
              </a:cxn>
              <a:cxn ang="0">
                <a:pos x="540" y="3252"/>
              </a:cxn>
              <a:cxn ang="0">
                <a:pos x="622" y="3312"/>
              </a:cxn>
              <a:cxn ang="0">
                <a:pos x="706" y="3366"/>
              </a:cxn>
              <a:cxn ang="0">
                <a:pos x="792" y="3414"/>
              </a:cxn>
              <a:cxn ang="0">
                <a:pos x="882" y="3456"/>
              </a:cxn>
              <a:cxn ang="0">
                <a:pos x="976" y="3492"/>
              </a:cxn>
              <a:cxn ang="0">
                <a:pos x="1070" y="3520"/>
              </a:cxn>
              <a:cxn ang="0">
                <a:pos x="1170" y="3542"/>
              </a:cxn>
              <a:cxn ang="0">
                <a:pos x="1220" y="3552"/>
              </a:cxn>
              <a:cxn ang="0">
                <a:pos x="1374" y="3568"/>
              </a:cxn>
              <a:cxn ang="0">
                <a:pos x="1382" y="3568"/>
              </a:cxn>
              <a:cxn ang="0">
                <a:pos x="1390" y="3572"/>
              </a:cxn>
              <a:cxn ang="0">
                <a:pos x="1420" y="3572"/>
              </a:cxn>
              <a:cxn ang="0">
                <a:pos x="1544" y="3572"/>
              </a:cxn>
              <a:cxn ang="0">
                <a:pos x="1544" y="3568"/>
              </a:cxn>
              <a:cxn ang="0">
                <a:pos x="1610" y="3564"/>
              </a:cxn>
              <a:cxn ang="0">
                <a:pos x="1740" y="3552"/>
              </a:cxn>
              <a:cxn ang="0">
                <a:pos x="1870" y="3530"/>
              </a:cxn>
              <a:cxn ang="0">
                <a:pos x="1998" y="3502"/>
              </a:cxn>
              <a:cxn ang="0">
                <a:pos x="2062" y="3486"/>
              </a:cxn>
              <a:cxn ang="0">
                <a:pos x="2262" y="3426"/>
              </a:cxn>
              <a:cxn ang="0">
                <a:pos x="2458" y="3356"/>
              </a:cxn>
              <a:cxn ang="0">
                <a:pos x="2650" y="3276"/>
              </a:cxn>
              <a:cxn ang="0">
                <a:pos x="2840" y="3190"/>
              </a:cxn>
              <a:cxn ang="0">
                <a:pos x="2966" y="3128"/>
              </a:cxn>
              <a:cxn ang="0">
                <a:pos x="3218" y="2996"/>
              </a:cxn>
              <a:cxn ang="0">
                <a:pos x="3464" y="2858"/>
              </a:cxn>
              <a:cxn ang="0">
                <a:pos x="3708" y="2714"/>
              </a:cxn>
              <a:cxn ang="0">
                <a:pos x="3828" y="2640"/>
              </a:cxn>
              <a:cxn ang="0">
                <a:pos x="3974" y="2548"/>
              </a:cxn>
              <a:cxn ang="0">
                <a:pos x="3984" y="2540"/>
              </a:cxn>
              <a:cxn ang="0">
                <a:pos x="3986" y="2526"/>
              </a:cxn>
            </a:cxnLst>
            <a:rect l="0" t="0" r="r" b="b"/>
            <a:pathLst>
              <a:path w="3986" h="3572">
                <a:moveTo>
                  <a:pt x="3986" y="2526"/>
                </a:moveTo>
                <a:lnTo>
                  <a:pt x="3986" y="2526"/>
                </a:lnTo>
                <a:lnTo>
                  <a:pt x="3986" y="2512"/>
                </a:lnTo>
                <a:lnTo>
                  <a:pt x="3986" y="2512"/>
                </a:lnTo>
                <a:lnTo>
                  <a:pt x="3986" y="0"/>
                </a:lnTo>
                <a:lnTo>
                  <a:pt x="3986" y="0"/>
                </a:lnTo>
                <a:lnTo>
                  <a:pt x="648" y="0"/>
                </a:lnTo>
                <a:lnTo>
                  <a:pt x="648" y="0"/>
                </a:lnTo>
                <a:lnTo>
                  <a:pt x="666" y="42"/>
                </a:lnTo>
                <a:lnTo>
                  <a:pt x="682" y="84"/>
                </a:lnTo>
                <a:lnTo>
                  <a:pt x="682" y="84"/>
                </a:lnTo>
                <a:lnTo>
                  <a:pt x="698" y="132"/>
                </a:lnTo>
                <a:lnTo>
                  <a:pt x="712" y="182"/>
                </a:lnTo>
                <a:lnTo>
                  <a:pt x="724" y="230"/>
                </a:lnTo>
                <a:lnTo>
                  <a:pt x="732" y="280"/>
                </a:lnTo>
                <a:lnTo>
                  <a:pt x="738" y="328"/>
                </a:lnTo>
                <a:lnTo>
                  <a:pt x="742" y="378"/>
                </a:lnTo>
                <a:lnTo>
                  <a:pt x="744" y="428"/>
                </a:lnTo>
                <a:lnTo>
                  <a:pt x="744" y="478"/>
                </a:lnTo>
                <a:lnTo>
                  <a:pt x="744" y="478"/>
                </a:lnTo>
                <a:lnTo>
                  <a:pt x="742" y="568"/>
                </a:lnTo>
                <a:lnTo>
                  <a:pt x="734" y="656"/>
                </a:lnTo>
                <a:lnTo>
                  <a:pt x="724" y="742"/>
                </a:lnTo>
                <a:lnTo>
                  <a:pt x="710" y="830"/>
                </a:lnTo>
                <a:lnTo>
                  <a:pt x="694" y="916"/>
                </a:lnTo>
                <a:lnTo>
                  <a:pt x="674" y="1002"/>
                </a:lnTo>
                <a:lnTo>
                  <a:pt x="652" y="1088"/>
                </a:lnTo>
                <a:lnTo>
                  <a:pt x="628" y="1172"/>
                </a:lnTo>
                <a:lnTo>
                  <a:pt x="628" y="1172"/>
                </a:lnTo>
                <a:lnTo>
                  <a:pt x="590" y="1296"/>
                </a:lnTo>
                <a:lnTo>
                  <a:pt x="548" y="1420"/>
                </a:lnTo>
                <a:lnTo>
                  <a:pt x="504" y="1542"/>
                </a:lnTo>
                <a:lnTo>
                  <a:pt x="456" y="1662"/>
                </a:lnTo>
                <a:lnTo>
                  <a:pt x="406" y="1782"/>
                </a:lnTo>
                <a:lnTo>
                  <a:pt x="354" y="1900"/>
                </a:lnTo>
                <a:lnTo>
                  <a:pt x="300" y="2020"/>
                </a:lnTo>
                <a:lnTo>
                  <a:pt x="244" y="2136"/>
                </a:lnTo>
                <a:lnTo>
                  <a:pt x="244" y="2136"/>
                </a:lnTo>
                <a:lnTo>
                  <a:pt x="188" y="2252"/>
                </a:lnTo>
                <a:lnTo>
                  <a:pt x="128" y="2366"/>
                </a:lnTo>
                <a:lnTo>
                  <a:pt x="70" y="2480"/>
                </a:lnTo>
                <a:lnTo>
                  <a:pt x="8" y="2594"/>
                </a:lnTo>
                <a:lnTo>
                  <a:pt x="8" y="2594"/>
                </a:lnTo>
                <a:lnTo>
                  <a:pt x="0" y="2608"/>
                </a:lnTo>
                <a:lnTo>
                  <a:pt x="0" y="2608"/>
                </a:lnTo>
                <a:lnTo>
                  <a:pt x="0" y="2612"/>
                </a:lnTo>
                <a:lnTo>
                  <a:pt x="0" y="2612"/>
                </a:lnTo>
                <a:lnTo>
                  <a:pt x="50" y="2690"/>
                </a:lnTo>
                <a:lnTo>
                  <a:pt x="100" y="2766"/>
                </a:lnTo>
                <a:lnTo>
                  <a:pt x="100" y="2766"/>
                </a:lnTo>
                <a:lnTo>
                  <a:pt x="144" y="2828"/>
                </a:lnTo>
                <a:lnTo>
                  <a:pt x="190" y="2890"/>
                </a:lnTo>
                <a:lnTo>
                  <a:pt x="236" y="2948"/>
                </a:lnTo>
                <a:lnTo>
                  <a:pt x="286" y="3006"/>
                </a:lnTo>
                <a:lnTo>
                  <a:pt x="336" y="3062"/>
                </a:lnTo>
                <a:lnTo>
                  <a:pt x="390" y="3116"/>
                </a:lnTo>
                <a:lnTo>
                  <a:pt x="444" y="3170"/>
                </a:lnTo>
                <a:lnTo>
                  <a:pt x="502" y="3220"/>
                </a:lnTo>
                <a:lnTo>
                  <a:pt x="502" y="3220"/>
                </a:lnTo>
                <a:lnTo>
                  <a:pt x="540" y="3252"/>
                </a:lnTo>
                <a:lnTo>
                  <a:pt x="582" y="3282"/>
                </a:lnTo>
                <a:lnTo>
                  <a:pt x="622" y="3312"/>
                </a:lnTo>
                <a:lnTo>
                  <a:pt x="664" y="3340"/>
                </a:lnTo>
                <a:lnTo>
                  <a:pt x="706" y="3366"/>
                </a:lnTo>
                <a:lnTo>
                  <a:pt x="750" y="3390"/>
                </a:lnTo>
                <a:lnTo>
                  <a:pt x="792" y="3414"/>
                </a:lnTo>
                <a:lnTo>
                  <a:pt x="838" y="3436"/>
                </a:lnTo>
                <a:lnTo>
                  <a:pt x="882" y="3456"/>
                </a:lnTo>
                <a:lnTo>
                  <a:pt x="928" y="3474"/>
                </a:lnTo>
                <a:lnTo>
                  <a:pt x="976" y="3492"/>
                </a:lnTo>
                <a:lnTo>
                  <a:pt x="1022" y="3506"/>
                </a:lnTo>
                <a:lnTo>
                  <a:pt x="1070" y="3520"/>
                </a:lnTo>
                <a:lnTo>
                  <a:pt x="1120" y="3532"/>
                </a:lnTo>
                <a:lnTo>
                  <a:pt x="1170" y="3542"/>
                </a:lnTo>
                <a:lnTo>
                  <a:pt x="1220" y="3552"/>
                </a:lnTo>
                <a:lnTo>
                  <a:pt x="1220" y="3552"/>
                </a:lnTo>
                <a:lnTo>
                  <a:pt x="1296" y="3562"/>
                </a:lnTo>
                <a:lnTo>
                  <a:pt x="1374" y="3568"/>
                </a:lnTo>
                <a:lnTo>
                  <a:pt x="1374" y="3568"/>
                </a:lnTo>
                <a:lnTo>
                  <a:pt x="1382" y="3568"/>
                </a:lnTo>
                <a:lnTo>
                  <a:pt x="1386" y="3568"/>
                </a:lnTo>
                <a:lnTo>
                  <a:pt x="1390" y="3572"/>
                </a:lnTo>
                <a:lnTo>
                  <a:pt x="1390" y="3572"/>
                </a:lnTo>
                <a:lnTo>
                  <a:pt x="1420" y="3572"/>
                </a:lnTo>
                <a:lnTo>
                  <a:pt x="1420" y="3572"/>
                </a:lnTo>
                <a:lnTo>
                  <a:pt x="1544" y="3572"/>
                </a:lnTo>
                <a:lnTo>
                  <a:pt x="1544" y="3572"/>
                </a:lnTo>
                <a:lnTo>
                  <a:pt x="1544" y="3568"/>
                </a:lnTo>
                <a:lnTo>
                  <a:pt x="1544" y="3568"/>
                </a:lnTo>
                <a:lnTo>
                  <a:pt x="1610" y="3564"/>
                </a:lnTo>
                <a:lnTo>
                  <a:pt x="1676" y="3558"/>
                </a:lnTo>
                <a:lnTo>
                  <a:pt x="1740" y="3552"/>
                </a:lnTo>
                <a:lnTo>
                  <a:pt x="1806" y="3542"/>
                </a:lnTo>
                <a:lnTo>
                  <a:pt x="1870" y="3530"/>
                </a:lnTo>
                <a:lnTo>
                  <a:pt x="1934" y="3516"/>
                </a:lnTo>
                <a:lnTo>
                  <a:pt x="1998" y="3502"/>
                </a:lnTo>
                <a:lnTo>
                  <a:pt x="2062" y="3486"/>
                </a:lnTo>
                <a:lnTo>
                  <a:pt x="2062" y="3486"/>
                </a:lnTo>
                <a:lnTo>
                  <a:pt x="2162" y="3458"/>
                </a:lnTo>
                <a:lnTo>
                  <a:pt x="2262" y="3426"/>
                </a:lnTo>
                <a:lnTo>
                  <a:pt x="2360" y="3392"/>
                </a:lnTo>
                <a:lnTo>
                  <a:pt x="2458" y="3356"/>
                </a:lnTo>
                <a:lnTo>
                  <a:pt x="2554" y="3316"/>
                </a:lnTo>
                <a:lnTo>
                  <a:pt x="2650" y="3276"/>
                </a:lnTo>
                <a:lnTo>
                  <a:pt x="2746" y="3234"/>
                </a:lnTo>
                <a:lnTo>
                  <a:pt x="2840" y="3190"/>
                </a:lnTo>
                <a:lnTo>
                  <a:pt x="2840" y="3190"/>
                </a:lnTo>
                <a:lnTo>
                  <a:pt x="2966" y="3128"/>
                </a:lnTo>
                <a:lnTo>
                  <a:pt x="3092" y="3062"/>
                </a:lnTo>
                <a:lnTo>
                  <a:pt x="3218" y="2996"/>
                </a:lnTo>
                <a:lnTo>
                  <a:pt x="3342" y="2928"/>
                </a:lnTo>
                <a:lnTo>
                  <a:pt x="3464" y="2858"/>
                </a:lnTo>
                <a:lnTo>
                  <a:pt x="3586" y="2786"/>
                </a:lnTo>
                <a:lnTo>
                  <a:pt x="3708" y="2714"/>
                </a:lnTo>
                <a:lnTo>
                  <a:pt x="3828" y="2640"/>
                </a:lnTo>
                <a:lnTo>
                  <a:pt x="3828" y="2640"/>
                </a:lnTo>
                <a:lnTo>
                  <a:pt x="3974" y="2548"/>
                </a:lnTo>
                <a:lnTo>
                  <a:pt x="3974" y="2548"/>
                </a:lnTo>
                <a:lnTo>
                  <a:pt x="3980" y="2544"/>
                </a:lnTo>
                <a:lnTo>
                  <a:pt x="3984" y="2540"/>
                </a:lnTo>
                <a:lnTo>
                  <a:pt x="3986" y="2534"/>
                </a:lnTo>
                <a:lnTo>
                  <a:pt x="3986" y="2526"/>
                </a:lnTo>
                <a:lnTo>
                  <a:pt x="3986" y="2526"/>
                </a:ln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 name="Title 1"/>
          <p:cNvSpPr>
            <a:spLocks noGrp="1"/>
          </p:cNvSpPr>
          <p:nvPr>
            <p:ph type="ctrTitle" hasCustomPrompt="1"/>
          </p:nvPr>
        </p:nvSpPr>
        <p:spPr>
          <a:xfrm>
            <a:off x="407988" y="2339788"/>
            <a:ext cx="4967932" cy="14498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oAutofit/>
          </a:bodyPr>
          <a:lstStyle>
            <a:lvl1pPr>
              <a:lnSpc>
                <a:spcPts val="3000"/>
              </a:lnSpc>
              <a:defRPr lang="en-US" sz="2600" b="0" dirty="0">
                <a:solidFill>
                  <a:schemeClr val="accent1"/>
                </a:solidFill>
              </a:defRPr>
            </a:lvl1pPr>
          </a:lstStyle>
          <a:p>
            <a:pPr marL="0" lvl="0"/>
            <a:r>
              <a:rPr lang="en-US"/>
              <a:t>Click to insert title</a:t>
            </a:r>
          </a:p>
        </p:txBody>
      </p:sp>
      <p:sp>
        <p:nvSpPr>
          <p:cNvPr id="8" name="Subtitle 2"/>
          <p:cNvSpPr>
            <a:spLocks noGrp="1"/>
          </p:cNvSpPr>
          <p:nvPr>
            <p:ph type="subTitle" idx="1" hasCustomPrompt="1"/>
          </p:nvPr>
        </p:nvSpPr>
        <p:spPr>
          <a:xfrm>
            <a:off x="407988" y="3932559"/>
            <a:ext cx="4967932" cy="1223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lvl1pPr marL="0" marR="0" indent="0" algn="l" defTabSz="914400" rtl="0" eaLnBrk="1" fontAlgn="auto" latinLnBrk="0" hangingPunct="1">
              <a:lnSpc>
                <a:spcPts val="1800"/>
              </a:lnSpc>
              <a:spcBef>
                <a:spcPts val="0"/>
              </a:spcBef>
              <a:spcAft>
                <a:spcPts val="0"/>
              </a:spcAft>
              <a:buClrTx/>
              <a:buSzTx/>
              <a:buFont typeface="Arial" panose="020B0604020202020204" pitchFamily="34" charset="0"/>
              <a:buNone/>
              <a:tabLst/>
              <a:defRPr lang="en-US" sz="1600" dirty="0">
                <a:solidFill>
                  <a:schemeClr val="accent1"/>
                </a:solidFill>
              </a:defRPr>
            </a:lvl1pPr>
          </a:lstStyle>
          <a:p>
            <a:pPr marL="0" lvl="0"/>
            <a:r>
              <a:rPr lang="en-US"/>
              <a:t>Click to insert presenter, location, and date</a:t>
            </a:r>
          </a:p>
        </p:txBody>
      </p:sp>
      <p:grpSp>
        <p:nvGrpSpPr>
          <p:cNvPr id="17" name="Group 14"/>
          <p:cNvGrpSpPr>
            <a:grpSpLocks noChangeAspect="1"/>
          </p:cNvGrpSpPr>
          <p:nvPr userDrawn="1"/>
        </p:nvGrpSpPr>
        <p:grpSpPr>
          <a:xfrm>
            <a:off x="407988" y="695702"/>
            <a:ext cx="5040000" cy="1123653"/>
            <a:chOff x="728663" y="4465638"/>
            <a:chExt cx="5354637" cy="1193800"/>
          </a:xfrm>
        </p:grpSpPr>
        <p:sp>
          <p:nvSpPr>
            <p:cNvPr id="18" name="Freeform 11"/>
            <p:cNvSpPr>
              <a:spLocks/>
            </p:cNvSpPr>
            <p:nvPr userDrawn="1"/>
          </p:nvSpPr>
          <p:spPr bwMode="auto">
            <a:xfrm>
              <a:off x="5464175" y="4830763"/>
              <a:ext cx="619125" cy="503238"/>
            </a:xfrm>
            <a:custGeom>
              <a:avLst/>
              <a:gdLst/>
              <a:ahLst/>
              <a:cxnLst>
                <a:cxn ang="0">
                  <a:pos x="125" y="107"/>
                </a:cxn>
                <a:cxn ang="0">
                  <a:pos x="189" y="43"/>
                </a:cxn>
                <a:cxn ang="0">
                  <a:pos x="142" y="0"/>
                </a:cxn>
                <a:cxn ang="0">
                  <a:pos x="50" y="99"/>
                </a:cxn>
                <a:cxn ang="0">
                  <a:pos x="0" y="144"/>
                </a:cxn>
                <a:cxn ang="0">
                  <a:pos x="37" y="154"/>
                </a:cxn>
                <a:cxn ang="0">
                  <a:pos x="125" y="125"/>
                </a:cxn>
                <a:cxn ang="0">
                  <a:pos x="81" y="85"/>
                </a:cxn>
                <a:cxn ang="0">
                  <a:pos x="125" y="107"/>
                </a:cxn>
              </a:cxnLst>
              <a:rect l="0" t="0" r="r" b="b"/>
              <a:pathLst>
                <a:path w="189" h="154">
                  <a:moveTo>
                    <a:pt x="125" y="107"/>
                  </a:moveTo>
                  <a:cubicBezTo>
                    <a:pt x="161" y="107"/>
                    <a:pt x="188" y="78"/>
                    <a:pt x="189" y="43"/>
                  </a:cubicBezTo>
                  <a:cubicBezTo>
                    <a:pt x="186" y="28"/>
                    <a:pt x="181" y="0"/>
                    <a:pt x="142" y="0"/>
                  </a:cubicBezTo>
                  <a:cubicBezTo>
                    <a:pt x="99" y="0"/>
                    <a:pt x="84" y="60"/>
                    <a:pt x="50" y="99"/>
                  </a:cubicBezTo>
                  <a:cubicBezTo>
                    <a:pt x="47" y="121"/>
                    <a:pt x="26" y="140"/>
                    <a:pt x="0" y="144"/>
                  </a:cubicBezTo>
                  <a:cubicBezTo>
                    <a:pt x="6" y="150"/>
                    <a:pt x="20" y="154"/>
                    <a:pt x="37" y="154"/>
                  </a:cubicBezTo>
                  <a:cubicBezTo>
                    <a:pt x="68" y="154"/>
                    <a:pt x="106" y="145"/>
                    <a:pt x="125" y="125"/>
                  </a:cubicBezTo>
                  <a:cubicBezTo>
                    <a:pt x="99" y="126"/>
                    <a:pt x="82" y="109"/>
                    <a:pt x="81" y="85"/>
                  </a:cubicBezTo>
                  <a:cubicBezTo>
                    <a:pt x="93" y="101"/>
                    <a:pt x="108" y="107"/>
                    <a:pt x="125" y="107"/>
                  </a:cubicBezTo>
                </a:path>
              </a:pathLst>
            </a:custGeom>
            <a:solidFill>
              <a:srgbClr val="12ABDB"/>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9" name="Freeform 12"/>
            <p:cNvSpPr>
              <a:spLocks noEditPoints="1"/>
            </p:cNvSpPr>
            <p:nvPr userDrawn="1"/>
          </p:nvSpPr>
          <p:spPr bwMode="auto">
            <a:xfrm>
              <a:off x="728663" y="4483100"/>
              <a:ext cx="4352925" cy="1176338"/>
            </a:xfrm>
            <a:custGeom>
              <a:avLst/>
              <a:gdLst/>
              <a:ahLst/>
              <a:cxnLst>
                <a:cxn ang="0">
                  <a:pos x="1281" y="86"/>
                </a:cxn>
                <a:cxn ang="0">
                  <a:pos x="1240" y="210"/>
                </a:cxn>
                <a:cxn ang="0">
                  <a:pos x="1122" y="182"/>
                </a:cxn>
                <a:cxn ang="0">
                  <a:pos x="1121" y="104"/>
                </a:cxn>
                <a:cxn ang="0">
                  <a:pos x="1061" y="211"/>
                </a:cxn>
                <a:cxn ang="0">
                  <a:pos x="1007" y="84"/>
                </a:cxn>
                <a:cxn ang="0">
                  <a:pos x="924" y="86"/>
                </a:cxn>
                <a:cxn ang="0">
                  <a:pos x="830" y="72"/>
                </a:cxn>
                <a:cxn ang="0">
                  <a:pos x="781" y="160"/>
                </a:cxn>
                <a:cxn ang="0">
                  <a:pos x="756" y="81"/>
                </a:cxn>
                <a:cxn ang="0">
                  <a:pos x="666" y="200"/>
                </a:cxn>
                <a:cxn ang="0">
                  <a:pos x="677" y="82"/>
                </a:cxn>
                <a:cxn ang="0">
                  <a:pos x="628" y="196"/>
                </a:cxn>
                <a:cxn ang="0">
                  <a:pos x="585" y="113"/>
                </a:cxn>
                <a:cxn ang="0">
                  <a:pos x="527" y="198"/>
                </a:cxn>
                <a:cxn ang="0">
                  <a:pos x="586" y="102"/>
                </a:cxn>
                <a:cxn ang="0">
                  <a:pos x="493" y="118"/>
                </a:cxn>
                <a:cxn ang="0">
                  <a:pos x="454" y="147"/>
                </a:cxn>
                <a:cxn ang="0">
                  <a:pos x="368" y="111"/>
                </a:cxn>
                <a:cxn ang="0">
                  <a:pos x="335" y="90"/>
                </a:cxn>
                <a:cxn ang="0">
                  <a:pos x="309" y="215"/>
                </a:cxn>
                <a:cxn ang="0">
                  <a:pos x="280" y="124"/>
                </a:cxn>
                <a:cxn ang="0">
                  <a:pos x="224" y="211"/>
                </a:cxn>
                <a:cxn ang="0">
                  <a:pos x="286" y="113"/>
                </a:cxn>
                <a:cxn ang="0">
                  <a:pos x="182" y="145"/>
                </a:cxn>
                <a:cxn ang="0">
                  <a:pos x="39" y="128"/>
                </a:cxn>
                <a:cxn ang="0">
                  <a:pos x="136" y="72"/>
                </a:cxn>
                <a:cxn ang="0">
                  <a:pos x="109" y="0"/>
                </a:cxn>
                <a:cxn ang="0">
                  <a:pos x="90" y="249"/>
                </a:cxn>
                <a:cxn ang="0">
                  <a:pos x="218" y="238"/>
                </a:cxn>
                <a:cxn ang="0">
                  <a:pos x="306" y="238"/>
                </a:cxn>
                <a:cxn ang="0">
                  <a:pos x="377" y="337"/>
                </a:cxn>
                <a:cxn ang="0">
                  <a:pos x="404" y="109"/>
                </a:cxn>
                <a:cxn ang="0">
                  <a:pos x="420" y="182"/>
                </a:cxn>
                <a:cxn ang="0">
                  <a:pos x="392" y="239"/>
                </a:cxn>
                <a:cxn ang="0">
                  <a:pos x="480" y="160"/>
                </a:cxn>
                <a:cxn ang="0">
                  <a:pos x="519" y="227"/>
                </a:cxn>
                <a:cxn ang="0">
                  <a:pos x="564" y="226"/>
                </a:cxn>
                <a:cxn ang="0">
                  <a:pos x="526" y="359"/>
                </a:cxn>
                <a:cxn ang="0">
                  <a:pos x="639" y="214"/>
                </a:cxn>
                <a:cxn ang="0">
                  <a:pos x="758" y="189"/>
                </a:cxn>
                <a:cxn ang="0">
                  <a:pos x="829" y="111"/>
                </a:cxn>
                <a:cxn ang="0">
                  <a:pos x="920" y="128"/>
                </a:cxn>
                <a:cxn ang="0">
                  <a:pos x="1010" y="176"/>
                </a:cxn>
                <a:cxn ang="0">
                  <a:pos x="1097" y="200"/>
                </a:cxn>
                <a:cxn ang="0">
                  <a:pos x="1174" y="112"/>
                </a:cxn>
                <a:cxn ang="0">
                  <a:pos x="1274" y="196"/>
                </a:cxn>
                <a:cxn ang="0">
                  <a:pos x="1328" y="227"/>
                </a:cxn>
                <a:cxn ang="0">
                  <a:pos x="528" y="335"/>
                </a:cxn>
                <a:cxn ang="0">
                  <a:pos x="564" y="248"/>
                </a:cxn>
                <a:cxn ang="0">
                  <a:pos x="674" y="105"/>
                </a:cxn>
                <a:cxn ang="0">
                  <a:pos x="655" y="181"/>
                </a:cxn>
              </a:cxnLst>
              <a:rect l="0" t="0" r="r" b="b"/>
              <a:pathLst>
                <a:path w="1328" h="359">
                  <a:moveTo>
                    <a:pt x="1295" y="118"/>
                  </a:moveTo>
                  <a:cubicBezTo>
                    <a:pt x="1295" y="99"/>
                    <a:pt x="1294" y="86"/>
                    <a:pt x="1281" y="86"/>
                  </a:cubicBezTo>
                  <a:cubicBezTo>
                    <a:pt x="1275" y="86"/>
                    <a:pt x="1273" y="87"/>
                    <a:pt x="1268" y="89"/>
                  </a:cubicBezTo>
                  <a:cubicBezTo>
                    <a:pt x="1272" y="153"/>
                    <a:pt x="1258" y="210"/>
                    <a:pt x="1240" y="210"/>
                  </a:cubicBezTo>
                  <a:cubicBezTo>
                    <a:pt x="1217" y="210"/>
                    <a:pt x="1228" y="72"/>
                    <a:pt x="1179" y="72"/>
                  </a:cubicBezTo>
                  <a:cubicBezTo>
                    <a:pt x="1133" y="72"/>
                    <a:pt x="1127" y="182"/>
                    <a:pt x="1122" y="182"/>
                  </a:cubicBezTo>
                  <a:cubicBezTo>
                    <a:pt x="1118" y="182"/>
                    <a:pt x="1118" y="153"/>
                    <a:pt x="1118" y="131"/>
                  </a:cubicBezTo>
                  <a:cubicBezTo>
                    <a:pt x="1120" y="120"/>
                    <a:pt x="1121" y="111"/>
                    <a:pt x="1121" y="104"/>
                  </a:cubicBezTo>
                  <a:cubicBezTo>
                    <a:pt x="1121" y="93"/>
                    <a:pt x="1117" y="76"/>
                    <a:pt x="1093" y="84"/>
                  </a:cubicBezTo>
                  <a:cubicBezTo>
                    <a:pt x="1094" y="163"/>
                    <a:pt x="1078" y="211"/>
                    <a:pt x="1061" y="211"/>
                  </a:cubicBezTo>
                  <a:cubicBezTo>
                    <a:pt x="1035" y="211"/>
                    <a:pt x="1034" y="139"/>
                    <a:pt x="1034" y="120"/>
                  </a:cubicBezTo>
                  <a:cubicBezTo>
                    <a:pt x="1034" y="101"/>
                    <a:pt x="1036" y="75"/>
                    <a:pt x="1007" y="84"/>
                  </a:cubicBezTo>
                  <a:cubicBezTo>
                    <a:pt x="1003" y="153"/>
                    <a:pt x="985" y="204"/>
                    <a:pt x="974" y="204"/>
                  </a:cubicBezTo>
                  <a:cubicBezTo>
                    <a:pt x="957" y="204"/>
                    <a:pt x="960" y="86"/>
                    <a:pt x="924" y="86"/>
                  </a:cubicBezTo>
                  <a:cubicBezTo>
                    <a:pt x="891" y="86"/>
                    <a:pt x="881" y="198"/>
                    <a:pt x="874" y="198"/>
                  </a:cubicBezTo>
                  <a:cubicBezTo>
                    <a:pt x="861" y="198"/>
                    <a:pt x="877" y="72"/>
                    <a:pt x="830" y="72"/>
                  </a:cubicBezTo>
                  <a:cubicBezTo>
                    <a:pt x="805" y="72"/>
                    <a:pt x="795" y="114"/>
                    <a:pt x="785" y="161"/>
                  </a:cubicBezTo>
                  <a:cubicBezTo>
                    <a:pt x="784" y="170"/>
                    <a:pt x="782" y="171"/>
                    <a:pt x="781" y="160"/>
                  </a:cubicBezTo>
                  <a:cubicBezTo>
                    <a:pt x="781" y="152"/>
                    <a:pt x="781" y="142"/>
                    <a:pt x="781" y="134"/>
                  </a:cubicBezTo>
                  <a:cubicBezTo>
                    <a:pt x="793" y="86"/>
                    <a:pt x="778" y="69"/>
                    <a:pt x="756" y="81"/>
                  </a:cubicBezTo>
                  <a:cubicBezTo>
                    <a:pt x="763" y="169"/>
                    <a:pt x="723" y="212"/>
                    <a:pt x="692" y="212"/>
                  </a:cubicBezTo>
                  <a:cubicBezTo>
                    <a:pt x="681" y="212"/>
                    <a:pt x="672" y="207"/>
                    <a:pt x="666" y="200"/>
                  </a:cubicBezTo>
                  <a:cubicBezTo>
                    <a:pt x="703" y="177"/>
                    <a:pt x="719" y="151"/>
                    <a:pt x="719" y="126"/>
                  </a:cubicBezTo>
                  <a:cubicBezTo>
                    <a:pt x="719" y="98"/>
                    <a:pt x="704" y="82"/>
                    <a:pt x="677" y="82"/>
                  </a:cubicBezTo>
                  <a:cubicBezTo>
                    <a:pt x="640" y="82"/>
                    <a:pt x="620" y="120"/>
                    <a:pt x="620" y="152"/>
                  </a:cubicBezTo>
                  <a:cubicBezTo>
                    <a:pt x="620" y="169"/>
                    <a:pt x="623" y="184"/>
                    <a:pt x="628" y="196"/>
                  </a:cubicBezTo>
                  <a:cubicBezTo>
                    <a:pt x="616" y="202"/>
                    <a:pt x="604" y="207"/>
                    <a:pt x="593" y="212"/>
                  </a:cubicBezTo>
                  <a:cubicBezTo>
                    <a:pt x="592" y="179"/>
                    <a:pt x="588" y="145"/>
                    <a:pt x="585" y="113"/>
                  </a:cubicBezTo>
                  <a:cubicBezTo>
                    <a:pt x="566" y="107"/>
                    <a:pt x="560" y="117"/>
                    <a:pt x="559" y="134"/>
                  </a:cubicBezTo>
                  <a:cubicBezTo>
                    <a:pt x="555" y="174"/>
                    <a:pt x="540" y="198"/>
                    <a:pt x="527" y="198"/>
                  </a:cubicBezTo>
                  <a:cubicBezTo>
                    <a:pt x="518" y="198"/>
                    <a:pt x="512" y="186"/>
                    <a:pt x="511" y="174"/>
                  </a:cubicBezTo>
                  <a:cubicBezTo>
                    <a:pt x="507" y="110"/>
                    <a:pt x="559" y="92"/>
                    <a:pt x="586" y="102"/>
                  </a:cubicBezTo>
                  <a:cubicBezTo>
                    <a:pt x="592" y="88"/>
                    <a:pt x="585" y="77"/>
                    <a:pt x="561" y="77"/>
                  </a:cubicBezTo>
                  <a:cubicBezTo>
                    <a:pt x="531" y="77"/>
                    <a:pt x="509" y="95"/>
                    <a:pt x="493" y="118"/>
                  </a:cubicBezTo>
                  <a:cubicBezTo>
                    <a:pt x="482" y="134"/>
                    <a:pt x="470" y="145"/>
                    <a:pt x="453" y="158"/>
                  </a:cubicBezTo>
                  <a:cubicBezTo>
                    <a:pt x="454" y="154"/>
                    <a:pt x="454" y="150"/>
                    <a:pt x="454" y="147"/>
                  </a:cubicBezTo>
                  <a:cubicBezTo>
                    <a:pt x="454" y="102"/>
                    <a:pt x="430" y="82"/>
                    <a:pt x="406" y="82"/>
                  </a:cubicBezTo>
                  <a:cubicBezTo>
                    <a:pt x="387" y="82"/>
                    <a:pt x="375" y="94"/>
                    <a:pt x="368" y="111"/>
                  </a:cubicBezTo>
                  <a:cubicBezTo>
                    <a:pt x="366" y="94"/>
                    <a:pt x="363" y="86"/>
                    <a:pt x="353" y="86"/>
                  </a:cubicBezTo>
                  <a:cubicBezTo>
                    <a:pt x="348" y="86"/>
                    <a:pt x="342" y="87"/>
                    <a:pt x="335" y="90"/>
                  </a:cubicBezTo>
                  <a:cubicBezTo>
                    <a:pt x="338" y="100"/>
                    <a:pt x="340" y="122"/>
                    <a:pt x="340" y="137"/>
                  </a:cubicBezTo>
                  <a:cubicBezTo>
                    <a:pt x="340" y="191"/>
                    <a:pt x="324" y="215"/>
                    <a:pt x="309" y="215"/>
                  </a:cubicBezTo>
                  <a:cubicBezTo>
                    <a:pt x="292" y="215"/>
                    <a:pt x="290" y="151"/>
                    <a:pt x="288" y="126"/>
                  </a:cubicBezTo>
                  <a:cubicBezTo>
                    <a:pt x="286" y="125"/>
                    <a:pt x="284" y="124"/>
                    <a:pt x="280" y="124"/>
                  </a:cubicBezTo>
                  <a:cubicBezTo>
                    <a:pt x="264" y="124"/>
                    <a:pt x="262" y="145"/>
                    <a:pt x="259" y="164"/>
                  </a:cubicBezTo>
                  <a:cubicBezTo>
                    <a:pt x="254" y="185"/>
                    <a:pt x="242" y="211"/>
                    <a:pt x="224" y="211"/>
                  </a:cubicBezTo>
                  <a:cubicBezTo>
                    <a:pt x="214" y="211"/>
                    <a:pt x="207" y="201"/>
                    <a:pt x="206" y="182"/>
                  </a:cubicBezTo>
                  <a:cubicBezTo>
                    <a:pt x="204" y="144"/>
                    <a:pt x="236" y="99"/>
                    <a:pt x="286" y="113"/>
                  </a:cubicBezTo>
                  <a:cubicBezTo>
                    <a:pt x="292" y="98"/>
                    <a:pt x="282" y="86"/>
                    <a:pt x="261" y="86"/>
                  </a:cubicBezTo>
                  <a:cubicBezTo>
                    <a:pt x="225" y="86"/>
                    <a:pt x="195" y="113"/>
                    <a:pt x="182" y="145"/>
                  </a:cubicBezTo>
                  <a:cubicBezTo>
                    <a:pt x="169" y="175"/>
                    <a:pt x="145" y="218"/>
                    <a:pt x="98" y="218"/>
                  </a:cubicBezTo>
                  <a:cubicBezTo>
                    <a:pt x="65" y="218"/>
                    <a:pt x="39" y="189"/>
                    <a:pt x="39" y="128"/>
                  </a:cubicBezTo>
                  <a:cubicBezTo>
                    <a:pt x="39" y="75"/>
                    <a:pt x="72" y="25"/>
                    <a:pt x="108" y="25"/>
                  </a:cubicBezTo>
                  <a:cubicBezTo>
                    <a:pt x="132" y="25"/>
                    <a:pt x="138" y="50"/>
                    <a:pt x="136" y="72"/>
                  </a:cubicBezTo>
                  <a:cubicBezTo>
                    <a:pt x="149" y="83"/>
                    <a:pt x="170" y="73"/>
                    <a:pt x="170" y="47"/>
                  </a:cubicBezTo>
                  <a:cubicBezTo>
                    <a:pt x="170" y="30"/>
                    <a:pt x="156" y="0"/>
                    <a:pt x="109" y="0"/>
                  </a:cubicBezTo>
                  <a:cubicBezTo>
                    <a:pt x="51" y="0"/>
                    <a:pt x="0" y="57"/>
                    <a:pt x="0" y="132"/>
                  </a:cubicBezTo>
                  <a:cubicBezTo>
                    <a:pt x="0" y="206"/>
                    <a:pt x="38" y="249"/>
                    <a:pt x="90" y="249"/>
                  </a:cubicBezTo>
                  <a:cubicBezTo>
                    <a:pt x="123" y="249"/>
                    <a:pt x="154" y="230"/>
                    <a:pt x="176" y="195"/>
                  </a:cubicBezTo>
                  <a:cubicBezTo>
                    <a:pt x="181" y="226"/>
                    <a:pt x="202" y="238"/>
                    <a:pt x="218" y="238"/>
                  </a:cubicBezTo>
                  <a:cubicBezTo>
                    <a:pt x="243" y="238"/>
                    <a:pt x="260" y="222"/>
                    <a:pt x="269" y="200"/>
                  </a:cubicBezTo>
                  <a:cubicBezTo>
                    <a:pt x="274" y="222"/>
                    <a:pt x="286" y="238"/>
                    <a:pt x="306" y="238"/>
                  </a:cubicBezTo>
                  <a:cubicBezTo>
                    <a:pt x="320" y="238"/>
                    <a:pt x="330" y="231"/>
                    <a:pt x="339" y="220"/>
                  </a:cubicBezTo>
                  <a:cubicBezTo>
                    <a:pt x="335" y="297"/>
                    <a:pt x="331" y="346"/>
                    <a:pt x="377" y="337"/>
                  </a:cubicBezTo>
                  <a:cubicBezTo>
                    <a:pt x="370" y="315"/>
                    <a:pt x="368" y="275"/>
                    <a:pt x="368" y="239"/>
                  </a:cubicBezTo>
                  <a:cubicBezTo>
                    <a:pt x="368" y="141"/>
                    <a:pt x="384" y="109"/>
                    <a:pt x="404" y="109"/>
                  </a:cubicBezTo>
                  <a:cubicBezTo>
                    <a:pt x="419" y="109"/>
                    <a:pt x="423" y="128"/>
                    <a:pt x="423" y="148"/>
                  </a:cubicBezTo>
                  <a:cubicBezTo>
                    <a:pt x="423" y="158"/>
                    <a:pt x="422" y="170"/>
                    <a:pt x="420" y="182"/>
                  </a:cubicBezTo>
                  <a:cubicBezTo>
                    <a:pt x="395" y="197"/>
                    <a:pt x="375" y="210"/>
                    <a:pt x="375" y="225"/>
                  </a:cubicBezTo>
                  <a:cubicBezTo>
                    <a:pt x="375" y="238"/>
                    <a:pt x="384" y="239"/>
                    <a:pt x="392" y="239"/>
                  </a:cubicBezTo>
                  <a:cubicBezTo>
                    <a:pt x="411" y="239"/>
                    <a:pt x="434" y="220"/>
                    <a:pt x="447" y="185"/>
                  </a:cubicBezTo>
                  <a:cubicBezTo>
                    <a:pt x="458" y="178"/>
                    <a:pt x="469" y="170"/>
                    <a:pt x="480" y="160"/>
                  </a:cubicBezTo>
                  <a:cubicBezTo>
                    <a:pt x="480" y="164"/>
                    <a:pt x="479" y="167"/>
                    <a:pt x="479" y="171"/>
                  </a:cubicBezTo>
                  <a:cubicBezTo>
                    <a:pt x="479" y="206"/>
                    <a:pt x="495" y="227"/>
                    <a:pt x="519" y="227"/>
                  </a:cubicBezTo>
                  <a:cubicBezTo>
                    <a:pt x="538" y="227"/>
                    <a:pt x="553" y="214"/>
                    <a:pt x="563" y="193"/>
                  </a:cubicBezTo>
                  <a:cubicBezTo>
                    <a:pt x="564" y="205"/>
                    <a:pt x="564" y="216"/>
                    <a:pt x="564" y="226"/>
                  </a:cubicBezTo>
                  <a:cubicBezTo>
                    <a:pt x="525" y="244"/>
                    <a:pt x="482" y="262"/>
                    <a:pt x="482" y="313"/>
                  </a:cubicBezTo>
                  <a:cubicBezTo>
                    <a:pt x="482" y="339"/>
                    <a:pt x="501" y="359"/>
                    <a:pt x="526" y="359"/>
                  </a:cubicBezTo>
                  <a:cubicBezTo>
                    <a:pt x="580" y="359"/>
                    <a:pt x="593" y="302"/>
                    <a:pt x="593" y="235"/>
                  </a:cubicBezTo>
                  <a:cubicBezTo>
                    <a:pt x="611" y="227"/>
                    <a:pt x="624" y="222"/>
                    <a:pt x="639" y="214"/>
                  </a:cubicBezTo>
                  <a:cubicBezTo>
                    <a:pt x="652" y="230"/>
                    <a:pt x="670" y="238"/>
                    <a:pt x="686" y="238"/>
                  </a:cubicBezTo>
                  <a:cubicBezTo>
                    <a:pt x="717" y="238"/>
                    <a:pt x="740" y="222"/>
                    <a:pt x="758" y="189"/>
                  </a:cubicBezTo>
                  <a:cubicBezTo>
                    <a:pt x="762" y="214"/>
                    <a:pt x="768" y="238"/>
                    <a:pt x="781" y="238"/>
                  </a:cubicBezTo>
                  <a:cubicBezTo>
                    <a:pt x="806" y="238"/>
                    <a:pt x="811" y="111"/>
                    <a:pt x="829" y="111"/>
                  </a:cubicBezTo>
                  <a:cubicBezTo>
                    <a:pt x="843" y="111"/>
                    <a:pt x="831" y="249"/>
                    <a:pt x="868" y="249"/>
                  </a:cubicBezTo>
                  <a:cubicBezTo>
                    <a:pt x="899" y="249"/>
                    <a:pt x="905" y="128"/>
                    <a:pt x="920" y="128"/>
                  </a:cubicBezTo>
                  <a:cubicBezTo>
                    <a:pt x="931" y="128"/>
                    <a:pt x="932" y="238"/>
                    <a:pt x="966" y="238"/>
                  </a:cubicBezTo>
                  <a:cubicBezTo>
                    <a:pt x="983" y="238"/>
                    <a:pt x="1001" y="218"/>
                    <a:pt x="1010" y="176"/>
                  </a:cubicBezTo>
                  <a:cubicBezTo>
                    <a:pt x="1014" y="204"/>
                    <a:pt x="1028" y="238"/>
                    <a:pt x="1056" y="238"/>
                  </a:cubicBezTo>
                  <a:cubicBezTo>
                    <a:pt x="1072" y="238"/>
                    <a:pt x="1086" y="222"/>
                    <a:pt x="1097" y="200"/>
                  </a:cubicBezTo>
                  <a:cubicBezTo>
                    <a:pt x="1100" y="223"/>
                    <a:pt x="1106" y="238"/>
                    <a:pt x="1118" y="238"/>
                  </a:cubicBezTo>
                  <a:cubicBezTo>
                    <a:pt x="1150" y="238"/>
                    <a:pt x="1149" y="112"/>
                    <a:pt x="1174" y="112"/>
                  </a:cubicBezTo>
                  <a:cubicBezTo>
                    <a:pt x="1194" y="112"/>
                    <a:pt x="1188" y="238"/>
                    <a:pt x="1235" y="238"/>
                  </a:cubicBezTo>
                  <a:cubicBezTo>
                    <a:pt x="1257" y="238"/>
                    <a:pt x="1268" y="220"/>
                    <a:pt x="1274" y="196"/>
                  </a:cubicBezTo>
                  <a:cubicBezTo>
                    <a:pt x="1283" y="231"/>
                    <a:pt x="1297" y="238"/>
                    <a:pt x="1308" y="238"/>
                  </a:cubicBezTo>
                  <a:cubicBezTo>
                    <a:pt x="1315" y="238"/>
                    <a:pt x="1321" y="236"/>
                    <a:pt x="1328" y="227"/>
                  </a:cubicBezTo>
                  <a:cubicBezTo>
                    <a:pt x="1292" y="212"/>
                    <a:pt x="1295" y="155"/>
                    <a:pt x="1295" y="118"/>
                  </a:cubicBezTo>
                  <a:moveTo>
                    <a:pt x="528" y="335"/>
                  </a:moveTo>
                  <a:cubicBezTo>
                    <a:pt x="517" y="335"/>
                    <a:pt x="511" y="325"/>
                    <a:pt x="511" y="313"/>
                  </a:cubicBezTo>
                  <a:cubicBezTo>
                    <a:pt x="511" y="280"/>
                    <a:pt x="535" y="263"/>
                    <a:pt x="564" y="248"/>
                  </a:cubicBezTo>
                  <a:cubicBezTo>
                    <a:pt x="563" y="319"/>
                    <a:pt x="546" y="335"/>
                    <a:pt x="528" y="335"/>
                  </a:cubicBezTo>
                  <a:moveTo>
                    <a:pt x="674" y="105"/>
                  </a:moveTo>
                  <a:cubicBezTo>
                    <a:pt x="685" y="105"/>
                    <a:pt x="692" y="115"/>
                    <a:pt x="691" y="129"/>
                  </a:cubicBezTo>
                  <a:cubicBezTo>
                    <a:pt x="689" y="146"/>
                    <a:pt x="677" y="166"/>
                    <a:pt x="655" y="181"/>
                  </a:cubicBezTo>
                  <a:cubicBezTo>
                    <a:pt x="644" y="149"/>
                    <a:pt x="653" y="105"/>
                    <a:pt x="674" y="105"/>
                  </a:cubicBezTo>
                </a:path>
              </a:pathLst>
            </a:custGeom>
            <a:solidFill>
              <a:srgbClr val="0070AD"/>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0" name="Freeform 13"/>
            <p:cNvSpPr>
              <a:spLocks/>
            </p:cNvSpPr>
            <p:nvPr userDrawn="1"/>
          </p:nvSpPr>
          <p:spPr bwMode="auto">
            <a:xfrm>
              <a:off x="4013200" y="4541838"/>
              <a:ext cx="120650" cy="127000"/>
            </a:xfrm>
            <a:custGeom>
              <a:avLst/>
              <a:gdLst/>
              <a:ahLst/>
              <a:cxnLst>
                <a:cxn ang="0">
                  <a:pos x="19" y="39"/>
                </a:cxn>
                <a:cxn ang="0">
                  <a:pos x="37" y="19"/>
                </a:cxn>
                <a:cxn ang="0">
                  <a:pos x="19" y="0"/>
                </a:cxn>
                <a:cxn ang="0">
                  <a:pos x="0" y="20"/>
                </a:cxn>
                <a:cxn ang="0">
                  <a:pos x="19" y="39"/>
                </a:cxn>
              </a:cxnLst>
              <a:rect l="0" t="0" r="r" b="b"/>
              <a:pathLst>
                <a:path w="37" h="39">
                  <a:moveTo>
                    <a:pt x="19" y="39"/>
                  </a:moveTo>
                  <a:cubicBezTo>
                    <a:pt x="30" y="38"/>
                    <a:pt x="37" y="29"/>
                    <a:pt x="37" y="19"/>
                  </a:cubicBezTo>
                  <a:cubicBezTo>
                    <a:pt x="37" y="8"/>
                    <a:pt x="30" y="0"/>
                    <a:pt x="19" y="0"/>
                  </a:cubicBezTo>
                  <a:cubicBezTo>
                    <a:pt x="9" y="1"/>
                    <a:pt x="0" y="9"/>
                    <a:pt x="0" y="20"/>
                  </a:cubicBezTo>
                  <a:cubicBezTo>
                    <a:pt x="0" y="31"/>
                    <a:pt x="9" y="39"/>
                    <a:pt x="19" y="39"/>
                  </a:cubicBezTo>
                </a:path>
              </a:pathLst>
            </a:custGeom>
            <a:solidFill>
              <a:srgbClr val="0070AD"/>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1" name="Freeform 14"/>
            <p:cNvSpPr>
              <a:spLocks/>
            </p:cNvSpPr>
            <p:nvPr userDrawn="1"/>
          </p:nvSpPr>
          <p:spPr bwMode="auto">
            <a:xfrm>
              <a:off x="4870450" y="4564063"/>
              <a:ext cx="112713" cy="125413"/>
            </a:xfrm>
            <a:custGeom>
              <a:avLst/>
              <a:gdLst/>
              <a:ahLst/>
              <a:cxnLst>
                <a:cxn ang="0">
                  <a:pos x="17" y="37"/>
                </a:cxn>
                <a:cxn ang="0">
                  <a:pos x="34" y="18"/>
                </a:cxn>
                <a:cxn ang="0">
                  <a:pos x="17" y="0"/>
                </a:cxn>
                <a:cxn ang="0">
                  <a:pos x="0" y="19"/>
                </a:cxn>
                <a:cxn ang="0">
                  <a:pos x="17" y="37"/>
                </a:cxn>
              </a:cxnLst>
              <a:rect l="0" t="0" r="r" b="b"/>
              <a:pathLst>
                <a:path w="34" h="38">
                  <a:moveTo>
                    <a:pt x="17" y="37"/>
                  </a:moveTo>
                  <a:cubicBezTo>
                    <a:pt x="26" y="37"/>
                    <a:pt x="34" y="28"/>
                    <a:pt x="34" y="18"/>
                  </a:cubicBezTo>
                  <a:cubicBezTo>
                    <a:pt x="34" y="8"/>
                    <a:pt x="26" y="0"/>
                    <a:pt x="17" y="0"/>
                  </a:cubicBezTo>
                  <a:cubicBezTo>
                    <a:pt x="7" y="1"/>
                    <a:pt x="0" y="9"/>
                    <a:pt x="0" y="19"/>
                  </a:cubicBezTo>
                  <a:cubicBezTo>
                    <a:pt x="0" y="30"/>
                    <a:pt x="7" y="38"/>
                    <a:pt x="17" y="37"/>
                  </a:cubicBezTo>
                </a:path>
              </a:pathLst>
            </a:custGeom>
            <a:solidFill>
              <a:srgbClr val="0070AD"/>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2" name="Freeform 15"/>
            <p:cNvSpPr>
              <a:spLocks/>
            </p:cNvSpPr>
            <p:nvPr userDrawn="1"/>
          </p:nvSpPr>
          <p:spPr bwMode="auto">
            <a:xfrm>
              <a:off x="5143500" y="4465638"/>
              <a:ext cx="939800" cy="796925"/>
            </a:xfrm>
            <a:custGeom>
              <a:avLst/>
              <a:gdLst/>
              <a:ahLst/>
              <a:cxnLst>
                <a:cxn ang="0">
                  <a:pos x="286" y="152"/>
                </a:cxn>
                <a:cxn ang="0">
                  <a:pos x="237" y="50"/>
                </a:cxn>
                <a:cxn ang="0">
                  <a:pos x="160" y="3"/>
                </a:cxn>
                <a:cxn ang="0">
                  <a:pos x="153" y="0"/>
                </a:cxn>
                <a:cxn ang="0">
                  <a:pos x="153" y="0"/>
                </a:cxn>
                <a:cxn ang="0">
                  <a:pos x="0" y="158"/>
                </a:cxn>
                <a:cxn ang="0">
                  <a:pos x="53" y="236"/>
                </a:cxn>
                <a:cxn ang="0">
                  <a:pos x="107" y="237"/>
                </a:cxn>
                <a:cxn ang="0">
                  <a:pos x="148" y="210"/>
                </a:cxn>
                <a:cxn ang="0">
                  <a:pos x="240" y="111"/>
                </a:cxn>
                <a:cxn ang="0">
                  <a:pos x="287" y="154"/>
                </a:cxn>
                <a:cxn ang="0">
                  <a:pos x="286" y="152"/>
                </a:cxn>
              </a:cxnLst>
              <a:rect l="0" t="0" r="r" b="b"/>
              <a:pathLst>
                <a:path w="287" h="243">
                  <a:moveTo>
                    <a:pt x="286" y="152"/>
                  </a:moveTo>
                  <a:cubicBezTo>
                    <a:pt x="286" y="111"/>
                    <a:pt x="267" y="77"/>
                    <a:pt x="237" y="50"/>
                  </a:cubicBezTo>
                  <a:cubicBezTo>
                    <a:pt x="215" y="30"/>
                    <a:pt x="188" y="14"/>
                    <a:pt x="160" y="3"/>
                  </a:cubicBezTo>
                  <a:cubicBezTo>
                    <a:pt x="158" y="2"/>
                    <a:pt x="156" y="1"/>
                    <a:pt x="153" y="0"/>
                  </a:cubicBezTo>
                  <a:cubicBezTo>
                    <a:pt x="153" y="0"/>
                    <a:pt x="153" y="0"/>
                    <a:pt x="153" y="0"/>
                  </a:cubicBezTo>
                  <a:cubicBezTo>
                    <a:pt x="119" y="41"/>
                    <a:pt x="0" y="72"/>
                    <a:pt x="0" y="158"/>
                  </a:cubicBezTo>
                  <a:cubicBezTo>
                    <a:pt x="0" y="192"/>
                    <a:pt x="21" y="223"/>
                    <a:pt x="53" y="236"/>
                  </a:cubicBezTo>
                  <a:cubicBezTo>
                    <a:pt x="71" y="243"/>
                    <a:pt x="89" y="243"/>
                    <a:pt x="107" y="237"/>
                  </a:cubicBezTo>
                  <a:cubicBezTo>
                    <a:pt x="123" y="232"/>
                    <a:pt x="137" y="222"/>
                    <a:pt x="148" y="210"/>
                  </a:cubicBezTo>
                  <a:cubicBezTo>
                    <a:pt x="182" y="171"/>
                    <a:pt x="197" y="111"/>
                    <a:pt x="240" y="111"/>
                  </a:cubicBezTo>
                  <a:cubicBezTo>
                    <a:pt x="279" y="111"/>
                    <a:pt x="284" y="139"/>
                    <a:pt x="287" y="154"/>
                  </a:cubicBezTo>
                  <a:cubicBezTo>
                    <a:pt x="287" y="154"/>
                    <a:pt x="287" y="153"/>
                    <a:pt x="286" y="152"/>
                  </a:cubicBezTo>
                </a:path>
              </a:pathLst>
            </a:custGeom>
            <a:solidFill>
              <a:srgbClr val="0070AD"/>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1194185635"/>
      </p:ext>
    </p:extLst>
  </p:cSld>
  <p:clrMapOvr>
    <a:masterClrMapping/>
  </p:clrMapOvr>
  <p:extLst>
    <p:ext uri="{DCECCB84-F9BA-43D5-87BE-67443E8EF086}">
      <p15:sldGuideLst xmlns:p15="http://schemas.microsoft.com/office/powerpoint/2012/main">
        <p15:guide id="1" pos="257">
          <p15:clr>
            <a:srgbClr val="FBAE40"/>
          </p15:clr>
        </p15:guide>
        <p15:guide id="2" orient="horz" pos="93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D8963-6DB3-4457-A5C4-14BA6A878BAB}"/>
              </a:ext>
            </a:extLst>
          </p:cNvPr>
          <p:cNvSpPr>
            <a:spLocks noGrp="1"/>
          </p:cNvSpPr>
          <p:nvPr>
            <p:ph type="title"/>
          </p:nvPr>
        </p:nvSpPr>
        <p:spPr>
          <a:xfrm>
            <a:off x="335360" y="365125"/>
            <a:ext cx="11017224" cy="687611"/>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0F38441-E9F1-4392-BBB7-4F202877D669}"/>
              </a:ext>
            </a:extLst>
          </p:cNvPr>
          <p:cNvSpPr>
            <a:spLocks noGrp="1"/>
          </p:cNvSpPr>
          <p:nvPr>
            <p:ph idx="1"/>
          </p:nvPr>
        </p:nvSpPr>
        <p:spPr>
          <a:xfrm>
            <a:off x="335360" y="1196752"/>
            <a:ext cx="11449272" cy="49802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ECCE159-31F3-4A93-B1FB-E6237B49E1D5}"/>
              </a:ext>
            </a:extLst>
          </p:cNvPr>
          <p:cNvSpPr>
            <a:spLocks noGrp="1"/>
          </p:cNvSpPr>
          <p:nvPr>
            <p:ph type="dt" sz="half" idx="10"/>
          </p:nvPr>
        </p:nvSpPr>
        <p:spPr>
          <a:xfrm>
            <a:off x="335360" y="6320979"/>
            <a:ext cx="2743200" cy="365125"/>
          </a:xfrm>
        </p:spPr>
        <p:txBody>
          <a:bodyPr/>
          <a:lstStyle/>
          <a:p>
            <a:fld id="{F0FE9CBC-416F-4942-AF64-525A904B32F6}" type="datetimeFigureOut">
              <a:rPr lang="en-GB" smtClean="0"/>
              <a:t>10/11/2020</a:t>
            </a:fld>
            <a:endParaRPr lang="en-GB"/>
          </a:p>
        </p:txBody>
      </p:sp>
      <p:sp>
        <p:nvSpPr>
          <p:cNvPr id="5" name="Footer Placeholder 4">
            <a:extLst>
              <a:ext uri="{FF2B5EF4-FFF2-40B4-BE49-F238E27FC236}">
                <a16:creationId xmlns:a16="http://schemas.microsoft.com/office/drawing/2014/main" id="{BA8F408C-18B3-4F0C-9A03-8208EE793FB3}"/>
              </a:ext>
            </a:extLst>
          </p:cNvPr>
          <p:cNvSpPr>
            <a:spLocks noGrp="1"/>
          </p:cNvSpPr>
          <p:nvPr>
            <p:ph type="ftr" sz="quarter" idx="11"/>
          </p:nvPr>
        </p:nvSpPr>
        <p:spPr>
          <a:xfrm>
            <a:off x="4038600" y="6320979"/>
            <a:ext cx="4114800" cy="365125"/>
          </a:xfrm>
        </p:spPr>
        <p:txBody>
          <a:bodyPr/>
          <a:lstStyle/>
          <a:p>
            <a:endParaRPr lang="en-GB"/>
          </a:p>
        </p:txBody>
      </p:sp>
      <p:sp>
        <p:nvSpPr>
          <p:cNvPr id="6" name="Slide Number Placeholder 5">
            <a:extLst>
              <a:ext uri="{FF2B5EF4-FFF2-40B4-BE49-F238E27FC236}">
                <a16:creationId xmlns:a16="http://schemas.microsoft.com/office/drawing/2014/main" id="{46E600E3-1F4D-40DF-B704-E2CA675CAE99}"/>
              </a:ext>
            </a:extLst>
          </p:cNvPr>
          <p:cNvSpPr>
            <a:spLocks noGrp="1"/>
          </p:cNvSpPr>
          <p:nvPr>
            <p:ph type="sldNum" sz="quarter" idx="12"/>
          </p:nvPr>
        </p:nvSpPr>
        <p:spPr>
          <a:xfrm>
            <a:off x="9041432" y="6320979"/>
            <a:ext cx="2743200" cy="365125"/>
          </a:xfrm>
        </p:spPr>
        <p:txBody>
          <a:bodyPr/>
          <a:lstStyle/>
          <a:p>
            <a:fld id="{27B8D8DE-BB82-4A2A-A6E9-EE9EBD016C46}" type="slidenum">
              <a:rPr lang="en-GB" smtClean="0"/>
              <a:t>‹nr.›</a:t>
            </a:fld>
            <a:endParaRPr lang="en-GB"/>
          </a:p>
        </p:txBody>
      </p:sp>
    </p:spTree>
    <p:extLst>
      <p:ext uri="{BB962C8B-B14F-4D97-AF65-F5344CB8AC3E}">
        <p14:creationId xmlns:p14="http://schemas.microsoft.com/office/powerpoint/2010/main" val="9730169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inal Slide 1">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4">
            <a:extLst>
              <a:ext uri="{FF2B5EF4-FFF2-40B4-BE49-F238E27FC236}">
                <a16:creationId xmlns:a16="http://schemas.microsoft.com/office/drawing/2014/main" id="{AEFD73FD-4310-4FE6-83F6-4ADDF1642E27}"/>
              </a:ext>
            </a:extLst>
          </p:cNvPr>
          <p:cNvSpPr>
            <a:spLocks/>
          </p:cNvSpPr>
          <p:nvPr userDrawn="1"/>
        </p:nvSpPr>
        <p:spPr bwMode="auto">
          <a:xfrm>
            <a:off x="1" y="0"/>
            <a:ext cx="5942703" cy="6858000"/>
          </a:xfrm>
          <a:custGeom>
            <a:avLst/>
            <a:gdLst>
              <a:gd name="connsiteX0" fmla="*/ 0 w 5942703"/>
              <a:gd name="connsiteY0" fmla="*/ 0 h 6858000"/>
              <a:gd name="connsiteX1" fmla="*/ 1934854 w 5942703"/>
              <a:gd name="connsiteY1" fmla="*/ 0 h 6858000"/>
              <a:gd name="connsiteX2" fmla="*/ 2016936 w 5942703"/>
              <a:gd name="connsiteY2" fmla="*/ 210681 h 6858000"/>
              <a:gd name="connsiteX3" fmla="*/ 5381513 w 5942703"/>
              <a:gd name="connsiteY3" fmla="*/ 2418544 h 6858000"/>
              <a:gd name="connsiteX4" fmla="*/ 3933862 w 5942703"/>
              <a:gd name="connsiteY4" fmla="*/ 6759409 h 6858000"/>
              <a:gd name="connsiteX5" fmla="*/ 3795861 w 5942703"/>
              <a:gd name="connsiteY5" fmla="*/ 6858000 h 6858000"/>
              <a:gd name="connsiteX6" fmla="*/ 0 w 594270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42703" h="6858000">
                <a:moveTo>
                  <a:pt x="0" y="0"/>
                </a:moveTo>
                <a:lnTo>
                  <a:pt x="1934854" y="0"/>
                </a:lnTo>
                <a:lnTo>
                  <a:pt x="2016936" y="210681"/>
                </a:lnTo>
                <a:cubicBezTo>
                  <a:pt x="3206701" y="3025068"/>
                  <a:pt x="5838311" y="3712297"/>
                  <a:pt x="5381513" y="2418544"/>
                </a:cubicBezTo>
                <a:cubicBezTo>
                  <a:pt x="6119798" y="2697936"/>
                  <a:pt x="6539698" y="4845048"/>
                  <a:pt x="3933862" y="6759409"/>
                </a:cubicBezTo>
                <a:lnTo>
                  <a:pt x="3795861" y="6858000"/>
                </a:lnTo>
                <a:lnTo>
                  <a:pt x="0" y="6858000"/>
                </a:lnTo>
                <a:close/>
              </a:path>
            </a:pathLst>
          </a:custGeom>
          <a:solidFill>
            <a:srgbClr val="300B4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nvGrpSpPr>
          <p:cNvPr id="2" name="Group 5">
            <a:extLst>
              <a:ext uri="{FF2B5EF4-FFF2-40B4-BE49-F238E27FC236}">
                <a16:creationId xmlns:a16="http://schemas.microsoft.com/office/drawing/2014/main" id="{D1D61DEE-13C9-4E34-97DE-432882EEB993}"/>
              </a:ext>
            </a:extLst>
          </p:cNvPr>
          <p:cNvGrpSpPr/>
          <p:nvPr userDrawn="1"/>
        </p:nvGrpSpPr>
        <p:grpSpPr>
          <a:xfrm>
            <a:off x="4979035" y="2404110"/>
            <a:ext cx="735013" cy="682321"/>
            <a:chOff x="5662614" y="3032124"/>
            <a:chExt cx="863600" cy="801689"/>
          </a:xfrm>
        </p:grpSpPr>
        <p:sp>
          <p:nvSpPr>
            <p:cNvPr id="30" name="Freeform 9">
              <a:extLst>
                <a:ext uri="{FF2B5EF4-FFF2-40B4-BE49-F238E27FC236}">
                  <a16:creationId xmlns:a16="http://schemas.microsoft.com/office/drawing/2014/main" id="{CA8EB9FD-9EF8-467D-92C6-8B7B687106BA}"/>
                </a:ext>
              </a:extLst>
            </p:cNvPr>
            <p:cNvSpPr>
              <a:spLocks/>
            </p:cNvSpPr>
            <p:nvPr/>
          </p:nvSpPr>
          <p:spPr bwMode="auto">
            <a:xfrm>
              <a:off x="5959476" y="3368675"/>
              <a:ext cx="566738" cy="465138"/>
            </a:xfrm>
            <a:custGeom>
              <a:avLst/>
              <a:gdLst>
                <a:gd name="T0" fmla="*/ 99 w 149"/>
                <a:gd name="T1" fmla="*/ 85 h 122"/>
                <a:gd name="T2" fmla="*/ 149 w 149"/>
                <a:gd name="T3" fmla="*/ 34 h 122"/>
                <a:gd name="T4" fmla="*/ 112 w 149"/>
                <a:gd name="T5" fmla="*/ 0 h 122"/>
                <a:gd name="T6" fmla="*/ 39 w 149"/>
                <a:gd name="T7" fmla="*/ 78 h 122"/>
                <a:gd name="T8" fmla="*/ 0 w 149"/>
                <a:gd name="T9" fmla="*/ 114 h 122"/>
                <a:gd name="T10" fmla="*/ 29 w 149"/>
                <a:gd name="T11" fmla="*/ 122 h 122"/>
                <a:gd name="T12" fmla="*/ 99 w 149"/>
                <a:gd name="T13" fmla="*/ 99 h 122"/>
                <a:gd name="T14" fmla="*/ 64 w 149"/>
                <a:gd name="T15" fmla="*/ 68 h 122"/>
                <a:gd name="T16" fmla="*/ 99 w 149"/>
                <a:gd name="T17" fmla="*/ 85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 h="122">
                  <a:moveTo>
                    <a:pt x="99" y="85"/>
                  </a:moveTo>
                  <a:cubicBezTo>
                    <a:pt x="127" y="85"/>
                    <a:pt x="149" y="62"/>
                    <a:pt x="149" y="34"/>
                  </a:cubicBezTo>
                  <a:cubicBezTo>
                    <a:pt x="147" y="22"/>
                    <a:pt x="143" y="0"/>
                    <a:pt x="112" y="0"/>
                  </a:cubicBezTo>
                  <a:cubicBezTo>
                    <a:pt x="78" y="0"/>
                    <a:pt x="67" y="48"/>
                    <a:pt x="39" y="78"/>
                  </a:cubicBezTo>
                  <a:cubicBezTo>
                    <a:pt x="37" y="96"/>
                    <a:pt x="20" y="111"/>
                    <a:pt x="0" y="114"/>
                  </a:cubicBezTo>
                  <a:cubicBezTo>
                    <a:pt x="5" y="119"/>
                    <a:pt x="16" y="122"/>
                    <a:pt x="29" y="122"/>
                  </a:cubicBezTo>
                  <a:cubicBezTo>
                    <a:pt x="54" y="122"/>
                    <a:pt x="84" y="115"/>
                    <a:pt x="99" y="99"/>
                  </a:cubicBezTo>
                  <a:cubicBezTo>
                    <a:pt x="78" y="100"/>
                    <a:pt x="65" y="86"/>
                    <a:pt x="64" y="68"/>
                  </a:cubicBezTo>
                  <a:cubicBezTo>
                    <a:pt x="74" y="80"/>
                    <a:pt x="85" y="85"/>
                    <a:pt x="99" y="85"/>
                  </a:cubicBezTo>
                </a:path>
              </a:pathLst>
            </a:custGeom>
            <a:solidFill>
              <a:srgbClr val="00B0D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12">
              <a:extLst>
                <a:ext uri="{FF2B5EF4-FFF2-40B4-BE49-F238E27FC236}">
                  <a16:creationId xmlns:a16="http://schemas.microsoft.com/office/drawing/2014/main" id="{ED2560F6-388B-43F0-89C8-492914F4382E}"/>
                </a:ext>
              </a:extLst>
            </p:cNvPr>
            <p:cNvSpPr>
              <a:spLocks/>
            </p:cNvSpPr>
            <p:nvPr/>
          </p:nvSpPr>
          <p:spPr bwMode="auto">
            <a:xfrm>
              <a:off x="5662614" y="3032124"/>
              <a:ext cx="863600" cy="736599"/>
            </a:xfrm>
            <a:custGeom>
              <a:avLst/>
              <a:gdLst>
                <a:gd name="T0" fmla="*/ 227 w 227"/>
                <a:gd name="T1" fmla="*/ 120 h 193"/>
                <a:gd name="T2" fmla="*/ 188 w 227"/>
                <a:gd name="T3" fmla="*/ 40 h 193"/>
                <a:gd name="T4" fmla="*/ 127 w 227"/>
                <a:gd name="T5" fmla="*/ 3 h 193"/>
                <a:gd name="T6" fmla="*/ 122 w 227"/>
                <a:gd name="T7" fmla="*/ 0 h 193"/>
                <a:gd name="T8" fmla="*/ 122 w 227"/>
                <a:gd name="T9" fmla="*/ 0 h 193"/>
                <a:gd name="T10" fmla="*/ 0 w 227"/>
                <a:gd name="T11" fmla="*/ 125 h 193"/>
                <a:gd name="T12" fmla="*/ 42 w 227"/>
                <a:gd name="T13" fmla="*/ 187 h 193"/>
                <a:gd name="T14" fmla="*/ 85 w 227"/>
                <a:gd name="T15" fmla="*/ 188 h 193"/>
                <a:gd name="T16" fmla="*/ 117 w 227"/>
                <a:gd name="T17" fmla="*/ 166 h 193"/>
                <a:gd name="T18" fmla="*/ 190 w 227"/>
                <a:gd name="T19" fmla="*/ 88 h 193"/>
                <a:gd name="T20" fmla="*/ 227 w 227"/>
                <a:gd name="T21" fmla="*/ 122 h 193"/>
                <a:gd name="T22" fmla="*/ 227 w 227"/>
                <a:gd name="T23" fmla="*/ 12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7" h="193">
                  <a:moveTo>
                    <a:pt x="227" y="120"/>
                  </a:moveTo>
                  <a:cubicBezTo>
                    <a:pt x="226" y="89"/>
                    <a:pt x="211" y="62"/>
                    <a:pt x="188" y="40"/>
                  </a:cubicBezTo>
                  <a:cubicBezTo>
                    <a:pt x="170" y="24"/>
                    <a:pt x="149" y="12"/>
                    <a:pt x="127" y="3"/>
                  </a:cubicBezTo>
                  <a:cubicBezTo>
                    <a:pt x="125" y="2"/>
                    <a:pt x="123" y="1"/>
                    <a:pt x="122" y="0"/>
                  </a:cubicBezTo>
                  <a:cubicBezTo>
                    <a:pt x="122" y="0"/>
                    <a:pt x="122" y="0"/>
                    <a:pt x="122" y="0"/>
                  </a:cubicBezTo>
                  <a:cubicBezTo>
                    <a:pt x="94" y="33"/>
                    <a:pt x="0" y="57"/>
                    <a:pt x="0" y="125"/>
                  </a:cubicBezTo>
                  <a:cubicBezTo>
                    <a:pt x="0" y="152"/>
                    <a:pt x="17" y="177"/>
                    <a:pt x="42" y="187"/>
                  </a:cubicBezTo>
                  <a:cubicBezTo>
                    <a:pt x="56" y="193"/>
                    <a:pt x="71" y="193"/>
                    <a:pt x="85" y="188"/>
                  </a:cubicBezTo>
                  <a:cubicBezTo>
                    <a:pt x="98" y="184"/>
                    <a:pt x="108" y="176"/>
                    <a:pt x="117" y="166"/>
                  </a:cubicBezTo>
                  <a:cubicBezTo>
                    <a:pt x="145" y="136"/>
                    <a:pt x="156" y="88"/>
                    <a:pt x="190" y="88"/>
                  </a:cubicBezTo>
                  <a:cubicBezTo>
                    <a:pt x="221" y="88"/>
                    <a:pt x="225" y="110"/>
                    <a:pt x="227" y="122"/>
                  </a:cubicBezTo>
                  <a:cubicBezTo>
                    <a:pt x="227" y="122"/>
                    <a:pt x="227" y="121"/>
                    <a:pt x="227" y="120"/>
                  </a:cubicBezTo>
                </a:path>
              </a:pathLst>
            </a:custGeom>
            <a:solidFill>
              <a:srgbClr val="0075B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4" name="Rectangle 13"/>
          <p:cNvSpPr/>
          <p:nvPr userDrawn="1"/>
        </p:nvSpPr>
        <p:spPr>
          <a:xfrm>
            <a:off x="6536184" y="2886346"/>
            <a:ext cx="4899531" cy="7703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just"/>
            <a:r>
              <a:rPr lang="en-US" sz="900" kern="1200">
                <a:solidFill>
                  <a:schemeClr val="tx1"/>
                </a:solidFill>
                <a:effectLst/>
                <a:latin typeface="+mn-lt"/>
                <a:ea typeface="+mn-ea"/>
                <a:cs typeface="+mn-cs"/>
              </a:rPr>
              <a:t>A global leader in consulting, technology services and digital transformation, Capgemini is at the forefront of innovation to address the entire breadth of clients’ opportunities in the evolving world of cloud, digital and platforms. </a:t>
            </a:r>
            <a:r>
              <a:rPr lang="en-GB" sz="900" kern="1200">
                <a:solidFill>
                  <a:schemeClr val="tx1"/>
                </a:solidFill>
                <a:effectLst/>
                <a:latin typeface="+mn-lt"/>
                <a:ea typeface="+mn-ea"/>
                <a:cs typeface="+mn-cs"/>
              </a:rPr>
              <a:t>Building on its strong 50-year heritage and deep industry-specific expertise, Capgemini enables organizations to realize their business ambitions through an array of services </a:t>
            </a:r>
            <a:r>
              <a:rPr lang="en-US" sz="900" kern="1200">
                <a:solidFill>
                  <a:schemeClr val="tx1"/>
                </a:solidFill>
                <a:effectLst/>
                <a:latin typeface="+mn-lt"/>
                <a:ea typeface="+mn-ea"/>
                <a:cs typeface="+mn-cs"/>
              </a:rPr>
              <a:t>from strategy to operations. Capgemini is driven by the conviction that the business value of technology comes from and through people. It is a multicultural company of 200,000 team members in over 40 countries. The Group reported 2017 global revenues of EUR 12.8 billion.</a:t>
            </a:r>
          </a:p>
        </p:txBody>
      </p:sp>
      <p:sp>
        <p:nvSpPr>
          <p:cNvPr id="15" name="Rectangle 14"/>
          <p:cNvSpPr/>
          <p:nvPr userDrawn="1"/>
        </p:nvSpPr>
        <p:spPr>
          <a:xfrm>
            <a:off x="6536184" y="2507082"/>
            <a:ext cx="2219960" cy="2296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lnSpc>
                <a:spcPts val="2000"/>
              </a:lnSpc>
            </a:pPr>
            <a:r>
              <a:rPr lang="en-US" sz="1400">
                <a:solidFill>
                  <a:schemeClr val="accent1"/>
                </a:solidFill>
              </a:rPr>
              <a:t>About Capgemini</a:t>
            </a:r>
          </a:p>
        </p:txBody>
      </p:sp>
      <p:sp>
        <p:nvSpPr>
          <p:cNvPr id="16" name="Rectangle 15"/>
          <p:cNvSpPr/>
          <p:nvPr userDrawn="1"/>
        </p:nvSpPr>
        <p:spPr>
          <a:xfrm>
            <a:off x="6536184" y="4235826"/>
            <a:ext cx="2057400" cy="407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just">
              <a:lnSpc>
                <a:spcPts val="1200"/>
              </a:lnSpc>
              <a:spcAft>
                <a:spcPts val="600"/>
              </a:spcAft>
            </a:pPr>
            <a:r>
              <a:rPr lang="en-US" sz="900">
                <a:solidFill>
                  <a:schemeClr val="tx1"/>
                </a:solidFill>
              </a:rPr>
              <a:t>Learn more about us at</a:t>
            </a:r>
          </a:p>
          <a:p>
            <a:pPr algn="just">
              <a:lnSpc>
                <a:spcPts val="1200"/>
              </a:lnSpc>
            </a:pPr>
            <a:r>
              <a:rPr lang="en-US" sz="1400">
                <a:solidFill>
                  <a:schemeClr val="accent2"/>
                </a:solidFill>
              </a:rPr>
              <a:t>www.capgemini.com</a:t>
            </a:r>
          </a:p>
        </p:txBody>
      </p:sp>
      <p:pic>
        <p:nvPicPr>
          <p:cNvPr id="17" name="Picture 2" descr="D:\My Work\Template\Icons\Social Media\LinkedIN.png">
            <a:hlinkClick r:id="rId2"/>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10097" y="3979258"/>
            <a:ext cx="333195" cy="333195"/>
          </a:xfrm>
          <a:prstGeom prst="rect">
            <a:avLst/>
          </a:prstGeom>
          <a:noFill/>
        </p:spPr>
      </p:pic>
      <p:pic>
        <p:nvPicPr>
          <p:cNvPr id="18" name="Picture 4" descr="D:\My Work\Template\Icons\Social Media\SlideShare.png">
            <a:hlinkClick r:id="rId4"/>
          </p:cNvPr>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1193474" y="3979258"/>
            <a:ext cx="333195" cy="333195"/>
          </a:xfrm>
          <a:prstGeom prst="rect">
            <a:avLst/>
          </a:prstGeom>
          <a:noFill/>
        </p:spPr>
      </p:pic>
      <p:pic>
        <p:nvPicPr>
          <p:cNvPr id="19" name="Picture 5" descr="D:\My Work\Template\Icons\Social Media\Twitter.png">
            <a:hlinkClick r:id="rId6"/>
          </p:cNvPr>
          <p:cNvPicPr>
            <a:picLocks noChangeAspect="1" noChangeArrowheads="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1576851" y="3979258"/>
            <a:ext cx="333195" cy="333195"/>
          </a:xfrm>
          <a:prstGeom prst="rect">
            <a:avLst/>
          </a:prstGeom>
          <a:noFill/>
        </p:spPr>
      </p:pic>
      <p:pic>
        <p:nvPicPr>
          <p:cNvPr id="20" name="Picture 6" descr="D:\My Work\Template\Icons\Social Media\YouTube.png">
            <a:hlinkClick r:id="rId8"/>
          </p:cNvPr>
          <p:cNvPicPr>
            <a:picLocks noChangeAspect="1" noChangeArrowheads="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1960227" y="3979258"/>
            <a:ext cx="333195" cy="333195"/>
          </a:xfrm>
          <a:prstGeom prst="rect">
            <a:avLst/>
          </a:prstGeom>
          <a:noFill/>
        </p:spPr>
      </p:pic>
      <p:pic>
        <p:nvPicPr>
          <p:cNvPr id="21" name="Picture 7" descr="D:\My Work\Template\Icons\Social Media\Facebook.png">
            <a:hlinkClick r:id="rId10"/>
          </p:cNvPr>
          <p:cNvPicPr>
            <a:picLocks noChangeAspect="1" noChangeArrowheads="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426720" y="3979258"/>
            <a:ext cx="333195" cy="333195"/>
          </a:xfrm>
          <a:prstGeom prst="rect">
            <a:avLst/>
          </a:prstGeom>
          <a:noFill/>
        </p:spPr>
      </p:pic>
      <p:sp>
        <p:nvSpPr>
          <p:cNvPr id="23" name="Rectangle 22"/>
          <p:cNvSpPr/>
          <p:nvPr userDrawn="1"/>
        </p:nvSpPr>
        <p:spPr>
          <a:xfrm>
            <a:off x="426720" y="5764024"/>
            <a:ext cx="4013280" cy="446276"/>
          </a:xfrm>
          <a:prstGeom prst="rect">
            <a:avLst/>
          </a:prstGeom>
        </p:spPr>
        <p:txBody>
          <a:bodyPr wrap="square" lIns="0" tIns="0" rIns="0" bIns="0" anchor="b" anchorCtr="0">
            <a:spAutoFit/>
          </a:bodyPr>
          <a:lstStyle/>
          <a:p>
            <a:pPr>
              <a:spcAft>
                <a:spcPts val="600"/>
              </a:spcAft>
            </a:pPr>
            <a:r>
              <a:rPr lang="en-US" sz="800" noProof="0">
                <a:solidFill>
                  <a:schemeClr val="bg1"/>
                </a:solidFill>
                <a:latin typeface="+mn-lt"/>
                <a:cs typeface="Arial"/>
              </a:rPr>
              <a:t>This presentation contains information that may be privileged or confidential and is the property of the Capgemini Group.</a:t>
            </a:r>
          </a:p>
          <a:p>
            <a:pPr>
              <a:spcAft>
                <a:spcPts val="600"/>
              </a:spcAft>
            </a:pPr>
            <a:r>
              <a:rPr lang="en-US" sz="800" noProof="0">
                <a:solidFill>
                  <a:schemeClr val="bg1"/>
                </a:solidFill>
                <a:latin typeface="Arial"/>
                <a:cs typeface="Arial"/>
              </a:rPr>
              <a:t>Copyright © 2019 Capgemini Invent. All rights reserved.</a:t>
            </a:r>
          </a:p>
        </p:txBody>
      </p:sp>
      <p:sp>
        <p:nvSpPr>
          <p:cNvPr id="25" name="Rectangle 24">
            <a:hlinkClick r:id="rId12"/>
          </p:cNvPr>
          <p:cNvSpPr/>
          <p:nvPr userDrawn="1"/>
        </p:nvSpPr>
        <p:spPr>
          <a:xfrm>
            <a:off x="7489902" y="3812094"/>
            <a:ext cx="2336088" cy="124676"/>
          </a:xfrm>
          <a:prstGeom prst="rect">
            <a:avLst/>
          </a:prstGeom>
          <a:solidFill>
            <a:schemeClr val="accent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hlinkClick r:id="rId13"/>
          </p:cNvPr>
          <p:cNvSpPr/>
          <p:nvPr userDrawn="1"/>
        </p:nvSpPr>
        <p:spPr>
          <a:xfrm>
            <a:off x="10730865" y="3812094"/>
            <a:ext cx="704850" cy="124676"/>
          </a:xfrm>
          <a:prstGeom prst="rect">
            <a:avLst/>
          </a:prstGeom>
          <a:solidFill>
            <a:schemeClr val="accent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7" name="Groupe 26"/>
          <p:cNvGrpSpPr>
            <a:grpSpLocks noChangeAspect="1"/>
          </p:cNvGrpSpPr>
          <p:nvPr userDrawn="1"/>
        </p:nvGrpSpPr>
        <p:grpSpPr>
          <a:xfrm>
            <a:off x="444000" y="4471814"/>
            <a:ext cx="2340000" cy="181186"/>
            <a:chOff x="401412" y="4886021"/>
            <a:chExt cx="7483476" cy="579438"/>
          </a:xfrm>
          <a:solidFill>
            <a:schemeClr val="bg1"/>
          </a:solidFill>
        </p:grpSpPr>
        <p:sp>
          <p:nvSpPr>
            <p:cNvPr id="28" name="Freeform 5"/>
            <p:cNvSpPr>
              <a:spLocks noEditPoints="1"/>
            </p:cNvSpPr>
            <p:nvPr userDrawn="1"/>
          </p:nvSpPr>
          <p:spPr bwMode="auto">
            <a:xfrm>
              <a:off x="401412" y="4930471"/>
              <a:ext cx="293688" cy="422275"/>
            </a:xfrm>
            <a:custGeom>
              <a:avLst/>
              <a:gdLst>
                <a:gd name="T0" fmla="*/ 18 w 48"/>
                <a:gd name="T1" fmla="*/ 0 h 67"/>
                <a:gd name="T2" fmla="*/ 41 w 48"/>
                <a:gd name="T3" fmla="*/ 5 h 67"/>
                <a:gd name="T4" fmla="*/ 48 w 48"/>
                <a:gd name="T5" fmla="*/ 22 h 67"/>
                <a:gd name="T6" fmla="*/ 46 w 48"/>
                <a:gd name="T7" fmla="*/ 32 h 67"/>
                <a:gd name="T8" fmla="*/ 40 w 48"/>
                <a:gd name="T9" fmla="*/ 39 h 67"/>
                <a:gd name="T10" fmla="*/ 31 w 48"/>
                <a:gd name="T11" fmla="*/ 43 h 67"/>
                <a:gd name="T12" fmla="*/ 18 w 48"/>
                <a:gd name="T13" fmla="*/ 44 h 67"/>
                <a:gd name="T14" fmla="*/ 12 w 48"/>
                <a:gd name="T15" fmla="*/ 44 h 67"/>
                <a:gd name="T16" fmla="*/ 12 w 48"/>
                <a:gd name="T17" fmla="*/ 67 h 67"/>
                <a:gd name="T18" fmla="*/ 0 w 48"/>
                <a:gd name="T19" fmla="*/ 67 h 67"/>
                <a:gd name="T20" fmla="*/ 0 w 48"/>
                <a:gd name="T21" fmla="*/ 2 h 67"/>
                <a:gd name="T22" fmla="*/ 9 w 48"/>
                <a:gd name="T23" fmla="*/ 1 h 67"/>
                <a:gd name="T24" fmla="*/ 18 w 48"/>
                <a:gd name="T25" fmla="*/ 0 h 67"/>
                <a:gd name="T26" fmla="*/ 19 w 48"/>
                <a:gd name="T27" fmla="*/ 11 h 67"/>
                <a:gd name="T28" fmla="*/ 12 w 48"/>
                <a:gd name="T29" fmla="*/ 11 h 67"/>
                <a:gd name="T30" fmla="*/ 12 w 48"/>
                <a:gd name="T31" fmla="*/ 34 h 67"/>
                <a:gd name="T32" fmla="*/ 18 w 48"/>
                <a:gd name="T33" fmla="*/ 34 h 67"/>
                <a:gd name="T34" fmla="*/ 31 w 48"/>
                <a:gd name="T35" fmla="*/ 31 h 67"/>
                <a:gd name="T36" fmla="*/ 36 w 48"/>
                <a:gd name="T37" fmla="*/ 22 h 67"/>
                <a:gd name="T38" fmla="*/ 35 w 48"/>
                <a:gd name="T39" fmla="*/ 16 h 67"/>
                <a:gd name="T40" fmla="*/ 31 w 48"/>
                <a:gd name="T41" fmla="*/ 13 h 67"/>
                <a:gd name="T42" fmla="*/ 26 w 48"/>
                <a:gd name="T43" fmla="*/ 11 h 67"/>
                <a:gd name="T44" fmla="*/ 19 w 48"/>
                <a:gd name="T45" fmla="*/ 1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 h="67">
                  <a:moveTo>
                    <a:pt x="18" y="0"/>
                  </a:moveTo>
                  <a:cubicBezTo>
                    <a:pt x="28" y="0"/>
                    <a:pt x="36" y="2"/>
                    <a:pt x="41" y="5"/>
                  </a:cubicBezTo>
                  <a:cubicBezTo>
                    <a:pt x="46" y="9"/>
                    <a:pt x="48" y="14"/>
                    <a:pt x="48" y="22"/>
                  </a:cubicBezTo>
                  <a:cubicBezTo>
                    <a:pt x="48" y="26"/>
                    <a:pt x="48" y="29"/>
                    <a:pt x="46" y="32"/>
                  </a:cubicBezTo>
                  <a:cubicBezTo>
                    <a:pt x="45" y="35"/>
                    <a:pt x="43" y="37"/>
                    <a:pt x="40" y="39"/>
                  </a:cubicBezTo>
                  <a:cubicBezTo>
                    <a:pt x="38" y="41"/>
                    <a:pt x="35" y="42"/>
                    <a:pt x="31" y="43"/>
                  </a:cubicBezTo>
                  <a:cubicBezTo>
                    <a:pt x="27" y="44"/>
                    <a:pt x="23" y="44"/>
                    <a:pt x="18" y="44"/>
                  </a:cubicBezTo>
                  <a:cubicBezTo>
                    <a:pt x="12" y="44"/>
                    <a:pt x="12" y="44"/>
                    <a:pt x="12" y="44"/>
                  </a:cubicBezTo>
                  <a:cubicBezTo>
                    <a:pt x="12" y="67"/>
                    <a:pt x="12" y="67"/>
                    <a:pt x="12" y="67"/>
                  </a:cubicBezTo>
                  <a:cubicBezTo>
                    <a:pt x="0" y="67"/>
                    <a:pt x="0" y="67"/>
                    <a:pt x="0" y="67"/>
                  </a:cubicBezTo>
                  <a:cubicBezTo>
                    <a:pt x="0" y="2"/>
                    <a:pt x="0" y="2"/>
                    <a:pt x="0" y="2"/>
                  </a:cubicBezTo>
                  <a:cubicBezTo>
                    <a:pt x="2" y="1"/>
                    <a:pt x="6" y="1"/>
                    <a:pt x="9" y="1"/>
                  </a:cubicBezTo>
                  <a:cubicBezTo>
                    <a:pt x="12" y="0"/>
                    <a:pt x="16" y="0"/>
                    <a:pt x="18" y="0"/>
                  </a:cubicBezTo>
                  <a:close/>
                  <a:moveTo>
                    <a:pt x="19" y="11"/>
                  </a:moveTo>
                  <a:cubicBezTo>
                    <a:pt x="16" y="11"/>
                    <a:pt x="14" y="11"/>
                    <a:pt x="12" y="11"/>
                  </a:cubicBezTo>
                  <a:cubicBezTo>
                    <a:pt x="12" y="34"/>
                    <a:pt x="12" y="34"/>
                    <a:pt x="12" y="34"/>
                  </a:cubicBezTo>
                  <a:cubicBezTo>
                    <a:pt x="18" y="34"/>
                    <a:pt x="18" y="34"/>
                    <a:pt x="18" y="34"/>
                  </a:cubicBezTo>
                  <a:cubicBezTo>
                    <a:pt x="23" y="34"/>
                    <a:pt x="28" y="33"/>
                    <a:pt x="31" y="31"/>
                  </a:cubicBezTo>
                  <a:cubicBezTo>
                    <a:pt x="34" y="29"/>
                    <a:pt x="36" y="26"/>
                    <a:pt x="36" y="22"/>
                  </a:cubicBezTo>
                  <a:cubicBezTo>
                    <a:pt x="36" y="20"/>
                    <a:pt x="35" y="18"/>
                    <a:pt x="35" y="16"/>
                  </a:cubicBezTo>
                  <a:cubicBezTo>
                    <a:pt x="34" y="15"/>
                    <a:pt x="33" y="14"/>
                    <a:pt x="31" y="13"/>
                  </a:cubicBezTo>
                  <a:cubicBezTo>
                    <a:pt x="30" y="12"/>
                    <a:pt x="28" y="12"/>
                    <a:pt x="26" y="11"/>
                  </a:cubicBezTo>
                  <a:cubicBezTo>
                    <a:pt x="24" y="11"/>
                    <a:pt x="22" y="11"/>
                    <a:pt x="19" y="1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6"/>
            <p:cNvSpPr>
              <a:spLocks noEditPoints="1"/>
            </p:cNvSpPr>
            <p:nvPr userDrawn="1"/>
          </p:nvSpPr>
          <p:spPr bwMode="auto">
            <a:xfrm>
              <a:off x="714150" y="5030484"/>
              <a:ext cx="280988" cy="334963"/>
            </a:xfrm>
            <a:custGeom>
              <a:avLst/>
              <a:gdLst>
                <a:gd name="T0" fmla="*/ 0 w 46"/>
                <a:gd name="T1" fmla="*/ 27 h 53"/>
                <a:gd name="T2" fmla="*/ 2 w 46"/>
                <a:gd name="T3" fmla="*/ 15 h 53"/>
                <a:gd name="T4" fmla="*/ 8 w 46"/>
                <a:gd name="T5" fmla="*/ 7 h 53"/>
                <a:gd name="T6" fmla="*/ 15 w 46"/>
                <a:gd name="T7" fmla="*/ 2 h 53"/>
                <a:gd name="T8" fmla="*/ 24 w 46"/>
                <a:gd name="T9" fmla="*/ 0 h 53"/>
                <a:gd name="T10" fmla="*/ 40 w 46"/>
                <a:gd name="T11" fmla="*/ 6 h 53"/>
                <a:gd name="T12" fmla="*/ 46 w 46"/>
                <a:gd name="T13" fmla="*/ 26 h 53"/>
                <a:gd name="T14" fmla="*/ 46 w 46"/>
                <a:gd name="T15" fmla="*/ 28 h 53"/>
                <a:gd name="T16" fmla="*/ 46 w 46"/>
                <a:gd name="T17" fmla="*/ 30 h 53"/>
                <a:gd name="T18" fmla="*/ 12 w 46"/>
                <a:gd name="T19" fmla="*/ 30 h 53"/>
                <a:gd name="T20" fmla="*/ 17 w 46"/>
                <a:gd name="T21" fmla="*/ 39 h 53"/>
                <a:gd name="T22" fmla="*/ 28 w 46"/>
                <a:gd name="T23" fmla="*/ 43 h 53"/>
                <a:gd name="T24" fmla="*/ 35 w 46"/>
                <a:gd name="T25" fmla="*/ 42 h 53"/>
                <a:gd name="T26" fmla="*/ 41 w 46"/>
                <a:gd name="T27" fmla="*/ 40 h 53"/>
                <a:gd name="T28" fmla="*/ 43 w 46"/>
                <a:gd name="T29" fmla="*/ 50 h 53"/>
                <a:gd name="T30" fmla="*/ 40 w 46"/>
                <a:gd name="T31" fmla="*/ 51 h 53"/>
                <a:gd name="T32" fmla="*/ 36 w 46"/>
                <a:gd name="T33" fmla="*/ 52 h 53"/>
                <a:gd name="T34" fmla="*/ 31 w 46"/>
                <a:gd name="T35" fmla="*/ 52 h 53"/>
                <a:gd name="T36" fmla="*/ 26 w 46"/>
                <a:gd name="T37" fmla="*/ 53 h 53"/>
                <a:gd name="T38" fmla="*/ 15 w 46"/>
                <a:gd name="T39" fmla="*/ 51 h 53"/>
                <a:gd name="T40" fmla="*/ 7 w 46"/>
                <a:gd name="T41" fmla="*/ 45 h 53"/>
                <a:gd name="T42" fmla="*/ 2 w 46"/>
                <a:gd name="T43" fmla="*/ 37 h 53"/>
                <a:gd name="T44" fmla="*/ 0 w 46"/>
                <a:gd name="T45" fmla="*/ 27 h 53"/>
                <a:gd name="T46" fmla="*/ 34 w 46"/>
                <a:gd name="T47" fmla="*/ 21 h 53"/>
                <a:gd name="T48" fmla="*/ 34 w 46"/>
                <a:gd name="T49" fmla="*/ 17 h 53"/>
                <a:gd name="T50" fmla="*/ 32 w 46"/>
                <a:gd name="T51" fmla="*/ 13 h 53"/>
                <a:gd name="T52" fmla="*/ 28 w 46"/>
                <a:gd name="T53" fmla="*/ 11 h 53"/>
                <a:gd name="T54" fmla="*/ 24 w 46"/>
                <a:gd name="T55" fmla="*/ 10 h 53"/>
                <a:gd name="T56" fmla="*/ 19 w 46"/>
                <a:gd name="T57" fmla="*/ 11 h 53"/>
                <a:gd name="T58" fmla="*/ 16 w 46"/>
                <a:gd name="T59" fmla="*/ 13 h 53"/>
                <a:gd name="T60" fmla="*/ 14 w 46"/>
                <a:gd name="T61" fmla="*/ 17 h 53"/>
                <a:gd name="T62" fmla="*/ 13 w 46"/>
                <a:gd name="T63" fmla="*/ 21 h 53"/>
                <a:gd name="T64" fmla="*/ 34 w 46"/>
                <a:gd name="T65" fmla="*/ 2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6" h="53">
                  <a:moveTo>
                    <a:pt x="0" y="27"/>
                  </a:moveTo>
                  <a:cubicBezTo>
                    <a:pt x="0" y="22"/>
                    <a:pt x="1" y="18"/>
                    <a:pt x="2" y="15"/>
                  </a:cubicBezTo>
                  <a:cubicBezTo>
                    <a:pt x="4" y="12"/>
                    <a:pt x="6" y="9"/>
                    <a:pt x="8" y="7"/>
                  </a:cubicBezTo>
                  <a:cubicBezTo>
                    <a:pt x="10" y="4"/>
                    <a:pt x="12" y="3"/>
                    <a:pt x="15" y="2"/>
                  </a:cubicBezTo>
                  <a:cubicBezTo>
                    <a:pt x="18" y="0"/>
                    <a:pt x="21" y="0"/>
                    <a:pt x="24" y="0"/>
                  </a:cubicBezTo>
                  <a:cubicBezTo>
                    <a:pt x="31" y="0"/>
                    <a:pt x="36" y="2"/>
                    <a:pt x="40" y="6"/>
                  </a:cubicBezTo>
                  <a:cubicBezTo>
                    <a:pt x="44" y="11"/>
                    <a:pt x="46" y="17"/>
                    <a:pt x="46" y="26"/>
                  </a:cubicBezTo>
                  <a:cubicBezTo>
                    <a:pt x="46" y="26"/>
                    <a:pt x="46" y="27"/>
                    <a:pt x="46" y="28"/>
                  </a:cubicBezTo>
                  <a:cubicBezTo>
                    <a:pt x="46" y="29"/>
                    <a:pt x="46" y="29"/>
                    <a:pt x="46" y="30"/>
                  </a:cubicBezTo>
                  <a:cubicBezTo>
                    <a:pt x="12" y="30"/>
                    <a:pt x="12" y="30"/>
                    <a:pt x="12" y="30"/>
                  </a:cubicBezTo>
                  <a:cubicBezTo>
                    <a:pt x="13" y="34"/>
                    <a:pt x="14" y="37"/>
                    <a:pt x="17" y="39"/>
                  </a:cubicBezTo>
                  <a:cubicBezTo>
                    <a:pt x="19" y="41"/>
                    <a:pt x="23" y="43"/>
                    <a:pt x="28" y="43"/>
                  </a:cubicBezTo>
                  <a:cubicBezTo>
                    <a:pt x="31" y="43"/>
                    <a:pt x="33" y="42"/>
                    <a:pt x="35" y="42"/>
                  </a:cubicBezTo>
                  <a:cubicBezTo>
                    <a:pt x="38" y="41"/>
                    <a:pt x="40" y="41"/>
                    <a:pt x="41" y="40"/>
                  </a:cubicBezTo>
                  <a:cubicBezTo>
                    <a:pt x="43" y="50"/>
                    <a:pt x="43" y="50"/>
                    <a:pt x="43" y="50"/>
                  </a:cubicBezTo>
                  <a:cubicBezTo>
                    <a:pt x="42" y="50"/>
                    <a:pt x="41" y="50"/>
                    <a:pt x="40" y="51"/>
                  </a:cubicBezTo>
                  <a:cubicBezTo>
                    <a:pt x="39" y="51"/>
                    <a:pt x="38" y="51"/>
                    <a:pt x="36" y="52"/>
                  </a:cubicBezTo>
                  <a:cubicBezTo>
                    <a:pt x="35" y="52"/>
                    <a:pt x="33" y="52"/>
                    <a:pt x="31" y="52"/>
                  </a:cubicBezTo>
                  <a:cubicBezTo>
                    <a:pt x="30" y="53"/>
                    <a:pt x="28" y="53"/>
                    <a:pt x="26" y="53"/>
                  </a:cubicBezTo>
                  <a:cubicBezTo>
                    <a:pt x="22" y="53"/>
                    <a:pt x="18" y="52"/>
                    <a:pt x="15" y="51"/>
                  </a:cubicBezTo>
                  <a:cubicBezTo>
                    <a:pt x="12" y="49"/>
                    <a:pt x="9" y="48"/>
                    <a:pt x="7" y="45"/>
                  </a:cubicBezTo>
                  <a:cubicBezTo>
                    <a:pt x="5" y="43"/>
                    <a:pt x="3" y="40"/>
                    <a:pt x="2" y="37"/>
                  </a:cubicBezTo>
                  <a:cubicBezTo>
                    <a:pt x="1" y="34"/>
                    <a:pt x="0" y="30"/>
                    <a:pt x="0" y="27"/>
                  </a:cubicBezTo>
                  <a:close/>
                  <a:moveTo>
                    <a:pt x="34" y="21"/>
                  </a:moveTo>
                  <a:cubicBezTo>
                    <a:pt x="34" y="20"/>
                    <a:pt x="34" y="18"/>
                    <a:pt x="34" y="17"/>
                  </a:cubicBezTo>
                  <a:cubicBezTo>
                    <a:pt x="33" y="15"/>
                    <a:pt x="32" y="14"/>
                    <a:pt x="32" y="13"/>
                  </a:cubicBezTo>
                  <a:cubicBezTo>
                    <a:pt x="31" y="12"/>
                    <a:pt x="30" y="11"/>
                    <a:pt x="28" y="11"/>
                  </a:cubicBezTo>
                  <a:cubicBezTo>
                    <a:pt x="27" y="10"/>
                    <a:pt x="26" y="10"/>
                    <a:pt x="24" y="10"/>
                  </a:cubicBezTo>
                  <a:cubicBezTo>
                    <a:pt x="22" y="10"/>
                    <a:pt x="21" y="10"/>
                    <a:pt x="19" y="11"/>
                  </a:cubicBezTo>
                  <a:cubicBezTo>
                    <a:pt x="18" y="11"/>
                    <a:pt x="17" y="12"/>
                    <a:pt x="16" y="13"/>
                  </a:cubicBezTo>
                  <a:cubicBezTo>
                    <a:pt x="15" y="14"/>
                    <a:pt x="14" y="16"/>
                    <a:pt x="14" y="17"/>
                  </a:cubicBezTo>
                  <a:cubicBezTo>
                    <a:pt x="13" y="18"/>
                    <a:pt x="13" y="20"/>
                    <a:pt x="13" y="21"/>
                  </a:cubicBezTo>
                  <a:lnTo>
                    <a:pt x="34" y="2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7"/>
            <p:cNvSpPr>
              <a:spLocks noEditPoints="1"/>
            </p:cNvSpPr>
            <p:nvPr userDrawn="1"/>
          </p:nvSpPr>
          <p:spPr bwMode="auto">
            <a:xfrm>
              <a:off x="1038000" y="5030484"/>
              <a:ext cx="298450" cy="334963"/>
            </a:xfrm>
            <a:custGeom>
              <a:avLst/>
              <a:gdLst>
                <a:gd name="T0" fmla="*/ 49 w 49"/>
                <a:gd name="T1" fmla="*/ 26 h 53"/>
                <a:gd name="T2" fmla="*/ 47 w 49"/>
                <a:gd name="T3" fmla="*/ 37 h 53"/>
                <a:gd name="T4" fmla="*/ 42 w 49"/>
                <a:gd name="T5" fmla="*/ 45 h 53"/>
                <a:gd name="T6" fmla="*/ 34 w 49"/>
                <a:gd name="T7" fmla="*/ 51 h 53"/>
                <a:gd name="T8" fmla="*/ 24 w 49"/>
                <a:gd name="T9" fmla="*/ 53 h 53"/>
                <a:gd name="T10" fmla="*/ 15 w 49"/>
                <a:gd name="T11" fmla="*/ 51 h 53"/>
                <a:gd name="T12" fmla="*/ 7 w 49"/>
                <a:gd name="T13" fmla="*/ 45 h 53"/>
                <a:gd name="T14" fmla="*/ 2 w 49"/>
                <a:gd name="T15" fmla="*/ 37 h 53"/>
                <a:gd name="T16" fmla="*/ 0 w 49"/>
                <a:gd name="T17" fmla="*/ 26 h 53"/>
                <a:gd name="T18" fmla="*/ 2 w 49"/>
                <a:gd name="T19" fmla="*/ 15 h 53"/>
                <a:gd name="T20" fmla="*/ 7 w 49"/>
                <a:gd name="T21" fmla="*/ 7 h 53"/>
                <a:gd name="T22" fmla="*/ 15 w 49"/>
                <a:gd name="T23" fmla="*/ 2 h 53"/>
                <a:gd name="T24" fmla="*/ 24 w 49"/>
                <a:gd name="T25" fmla="*/ 0 h 53"/>
                <a:gd name="T26" fmla="*/ 34 w 49"/>
                <a:gd name="T27" fmla="*/ 2 h 53"/>
                <a:gd name="T28" fmla="*/ 42 w 49"/>
                <a:gd name="T29" fmla="*/ 7 h 53"/>
                <a:gd name="T30" fmla="*/ 47 w 49"/>
                <a:gd name="T31" fmla="*/ 15 h 53"/>
                <a:gd name="T32" fmla="*/ 49 w 49"/>
                <a:gd name="T33" fmla="*/ 26 h 53"/>
                <a:gd name="T34" fmla="*/ 37 w 49"/>
                <a:gd name="T35" fmla="*/ 26 h 53"/>
                <a:gd name="T36" fmla="*/ 33 w 49"/>
                <a:gd name="T37" fmla="*/ 14 h 53"/>
                <a:gd name="T38" fmla="*/ 24 w 49"/>
                <a:gd name="T39" fmla="*/ 10 h 53"/>
                <a:gd name="T40" fmla="*/ 16 w 49"/>
                <a:gd name="T41" fmla="*/ 14 h 53"/>
                <a:gd name="T42" fmla="*/ 12 w 49"/>
                <a:gd name="T43" fmla="*/ 26 h 53"/>
                <a:gd name="T44" fmla="*/ 16 w 49"/>
                <a:gd name="T45" fmla="*/ 38 h 53"/>
                <a:gd name="T46" fmla="*/ 24 w 49"/>
                <a:gd name="T47" fmla="*/ 43 h 53"/>
                <a:gd name="T48" fmla="*/ 33 w 49"/>
                <a:gd name="T49" fmla="*/ 38 h 53"/>
                <a:gd name="T50" fmla="*/ 37 w 49"/>
                <a:gd name="T51" fmla="*/ 2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 h="53">
                  <a:moveTo>
                    <a:pt x="49" y="26"/>
                  </a:moveTo>
                  <a:cubicBezTo>
                    <a:pt x="49" y="30"/>
                    <a:pt x="48" y="34"/>
                    <a:pt x="47" y="37"/>
                  </a:cubicBezTo>
                  <a:cubicBezTo>
                    <a:pt x="46" y="40"/>
                    <a:pt x="44" y="43"/>
                    <a:pt x="42" y="45"/>
                  </a:cubicBezTo>
                  <a:cubicBezTo>
                    <a:pt x="40" y="48"/>
                    <a:pt x="37" y="50"/>
                    <a:pt x="34" y="51"/>
                  </a:cubicBezTo>
                  <a:cubicBezTo>
                    <a:pt x="31" y="52"/>
                    <a:pt x="28" y="53"/>
                    <a:pt x="24" y="53"/>
                  </a:cubicBezTo>
                  <a:cubicBezTo>
                    <a:pt x="21" y="53"/>
                    <a:pt x="18" y="52"/>
                    <a:pt x="15" y="51"/>
                  </a:cubicBezTo>
                  <a:cubicBezTo>
                    <a:pt x="12" y="50"/>
                    <a:pt x="9" y="48"/>
                    <a:pt x="7" y="45"/>
                  </a:cubicBezTo>
                  <a:cubicBezTo>
                    <a:pt x="5" y="43"/>
                    <a:pt x="3" y="40"/>
                    <a:pt x="2" y="37"/>
                  </a:cubicBezTo>
                  <a:cubicBezTo>
                    <a:pt x="1" y="34"/>
                    <a:pt x="0" y="30"/>
                    <a:pt x="0" y="26"/>
                  </a:cubicBezTo>
                  <a:cubicBezTo>
                    <a:pt x="0" y="22"/>
                    <a:pt x="1" y="19"/>
                    <a:pt x="2" y="15"/>
                  </a:cubicBezTo>
                  <a:cubicBezTo>
                    <a:pt x="3" y="12"/>
                    <a:pt x="5" y="9"/>
                    <a:pt x="7" y="7"/>
                  </a:cubicBezTo>
                  <a:cubicBezTo>
                    <a:pt x="9" y="5"/>
                    <a:pt x="12" y="3"/>
                    <a:pt x="15" y="2"/>
                  </a:cubicBezTo>
                  <a:cubicBezTo>
                    <a:pt x="18" y="1"/>
                    <a:pt x="21" y="0"/>
                    <a:pt x="24" y="0"/>
                  </a:cubicBezTo>
                  <a:cubicBezTo>
                    <a:pt x="28" y="0"/>
                    <a:pt x="31" y="1"/>
                    <a:pt x="34" y="2"/>
                  </a:cubicBezTo>
                  <a:cubicBezTo>
                    <a:pt x="37" y="3"/>
                    <a:pt x="40" y="5"/>
                    <a:pt x="42" y="7"/>
                  </a:cubicBezTo>
                  <a:cubicBezTo>
                    <a:pt x="44" y="9"/>
                    <a:pt x="46" y="12"/>
                    <a:pt x="47" y="15"/>
                  </a:cubicBezTo>
                  <a:cubicBezTo>
                    <a:pt x="48" y="19"/>
                    <a:pt x="49" y="22"/>
                    <a:pt x="49" y="26"/>
                  </a:cubicBezTo>
                  <a:close/>
                  <a:moveTo>
                    <a:pt x="37" y="26"/>
                  </a:moveTo>
                  <a:cubicBezTo>
                    <a:pt x="37" y="21"/>
                    <a:pt x="36" y="17"/>
                    <a:pt x="33" y="14"/>
                  </a:cubicBezTo>
                  <a:cubicBezTo>
                    <a:pt x="31" y="11"/>
                    <a:pt x="28" y="10"/>
                    <a:pt x="24" y="10"/>
                  </a:cubicBezTo>
                  <a:cubicBezTo>
                    <a:pt x="21" y="10"/>
                    <a:pt x="18" y="11"/>
                    <a:pt x="16" y="14"/>
                  </a:cubicBezTo>
                  <a:cubicBezTo>
                    <a:pt x="13" y="17"/>
                    <a:pt x="12" y="21"/>
                    <a:pt x="12" y="26"/>
                  </a:cubicBezTo>
                  <a:cubicBezTo>
                    <a:pt x="12" y="31"/>
                    <a:pt x="13" y="35"/>
                    <a:pt x="16" y="38"/>
                  </a:cubicBezTo>
                  <a:cubicBezTo>
                    <a:pt x="18" y="41"/>
                    <a:pt x="21" y="43"/>
                    <a:pt x="24" y="43"/>
                  </a:cubicBezTo>
                  <a:cubicBezTo>
                    <a:pt x="28" y="43"/>
                    <a:pt x="31" y="41"/>
                    <a:pt x="33" y="38"/>
                  </a:cubicBezTo>
                  <a:cubicBezTo>
                    <a:pt x="36" y="35"/>
                    <a:pt x="37" y="31"/>
                    <a:pt x="37" y="2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8"/>
            <p:cNvSpPr>
              <a:spLocks noEditPoints="1"/>
            </p:cNvSpPr>
            <p:nvPr userDrawn="1"/>
          </p:nvSpPr>
          <p:spPr bwMode="auto">
            <a:xfrm>
              <a:off x="1398362" y="5030484"/>
              <a:ext cx="274638" cy="434975"/>
            </a:xfrm>
            <a:custGeom>
              <a:avLst/>
              <a:gdLst>
                <a:gd name="T0" fmla="*/ 45 w 45"/>
                <a:gd name="T1" fmla="*/ 26 h 69"/>
                <a:gd name="T2" fmla="*/ 43 w 45"/>
                <a:gd name="T3" fmla="*/ 37 h 69"/>
                <a:gd name="T4" fmla="*/ 39 w 45"/>
                <a:gd name="T5" fmla="*/ 45 h 69"/>
                <a:gd name="T6" fmla="*/ 32 w 45"/>
                <a:gd name="T7" fmla="*/ 51 h 69"/>
                <a:gd name="T8" fmla="*/ 23 w 45"/>
                <a:gd name="T9" fmla="*/ 52 h 69"/>
                <a:gd name="T10" fmla="*/ 16 w 45"/>
                <a:gd name="T11" fmla="*/ 52 h 69"/>
                <a:gd name="T12" fmla="*/ 11 w 45"/>
                <a:gd name="T13" fmla="*/ 50 h 69"/>
                <a:gd name="T14" fmla="*/ 11 w 45"/>
                <a:gd name="T15" fmla="*/ 69 h 69"/>
                <a:gd name="T16" fmla="*/ 0 w 45"/>
                <a:gd name="T17" fmla="*/ 69 h 69"/>
                <a:gd name="T18" fmla="*/ 0 w 45"/>
                <a:gd name="T19" fmla="*/ 3 h 69"/>
                <a:gd name="T20" fmla="*/ 8 w 45"/>
                <a:gd name="T21" fmla="*/ 1 h 69"/>
                <a:gd name="T22" fmla="*/ 19 w 45"/>
                <a:gd name="T23" fmla="*/ 0 h 69"/>
                <a:gd name="T24" fmla="*/ 30 w 45"/>
                <a:gd name="T25" fmla="*/ 2 h 69"/>
                <a:gd name="T26" fmla="*/ 38 w 45"/>
                <a:gd name="T27" fmla="*/ 7 h 69"/>
                <a:gd name="T28" fmla="*/ 43 w 45"/>
                <a:gd name="T29" fmla="*/ 15 h 69"/>
                <a:gd name="T30" fmla="*/ 45 w 45"/>
                <a:gd name="T31" fmla="*/ 26 h 69"/>
                <a:gd name="T32" fmla="*/ 33 w 45"/>
                <a:gd name="T33" fmla="*/ 27 h 69"/>
                <a:gd name="T34" fmla="*/ 29 w 45"/>
                <a:gd name="T35" fmla="*/ 14 h 69"/>
                <a:gd name="T36" fmla="*/ 18 w 45"/>
                <a:gd name="T37" fmla="*/ 10 h 69"/>
                <a:gd name="T38" fmla="*/ 15 w 45"/>
                <a:gd name="T39" fmla="*/ 10 h 69"/>
                <a:gd name="T40" fmla="*/ 11 w 45"/>
                <a:gd name="T41" fmla="*/ 11 h 69"/>
                <a:gd name="T42" fmla="*/ 11 w 45"/>
                <a:gd name="T43" fmla="*/ 40 h 69"/>
                <a:gd name="T44" fmla="*/ 15 w 45"/>
                <a:gd name="T45" fmla="*/ 42 h 69"/>
                <a:gd name="T46" fmla="*/ 21 w 45"/>
                <a:gd name="T47" fmla="*/ 42 h 69"/>
                <a:gd name="T48" fmla="*/ 30 w 45"/>
                <a:gd name="T49" fmla="*/ 38 h 69"/>
                <a:gd name="T50" fmla="*/ 33 w 45"/>
                <a:gd name="T51" fmla="*/ 2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5" h="69">
                  <a:moveTo>
                    <a:pt x="45" y="26"/>
                  </a:moveTo>
                  <a:cubicBezTo>
                    <a:pt x="45" y="30"/>
                    <a:pt x="44" y="34"/>
                    <a:pt x="43" y="37"/>
                  </a:cubicBezTo>
                  <a:cubicBezTo>
                    <a:pt x="42" y="40"/>
                    <a:pt x="41" y="43"/>
                    <a:pt x="39" y="45"/>
                  </a:cubicBezTo>
                  <a:cubicBezTo>
                    <a:pt x="37" y="47"/>
                    <a:pt x="35" y="49"/>
                    <a:pt x="32" y="51"/>
                  </a:cubicBezTo>
                  <a:cubicBezTo>
                    <a:pt x="29" y="52"/>
                    <a:pt x="26" y="52"/>
                    <a:pt x="23" y="52"/>
                  </a:cubicBezTo>
                  <a:cubicBezTo>
                    <a:pt x="20" y="52"/>
                    <a:pt x="18" y="52"/>
                    <a:pt x="16" y="52"/>
                  </a:cubicBezTo>
                  <a:cubicBezTo>
                    <a:pt x="14" y="51"/>
                    <a:pt x="13" y="50"/>
                    <a:pt x="11" y="50"/>
                  </a:cubicBezTo>
                  <a:cubicBezTo>
                    <a:pt x="11" y="69"/>
                    <a:pt x="11" y="69"/>
                    <a:pt x="11" y="69"/>
                  </a:cubicBezTo>
                  <a:cubicBezTo>
                    <a:pt x="0" y="69"/>
                    <a:pt x="0" y="69"/>
                    <a:pt x="0" y="69"/>
                  </a:cubicBezTo>
                  <a:cubicBezTo>
                    <a:pt x="0" y="3"/>
                    <a:pt x="0" y="3"/>
                    <a:pt x="0" y="3"/>
                  </a:cubicBezTo>
                  <a:cubicBezTo>
                    <a:pt x="2" y="2"/>
                    <a:pt x="5" y="2"/>
                    <a:pt x="8" y="1"/>
                  </a:cubicBezTo>
                  <a:cubicBezTo>
                    <a:pt x="12" y="0"/>
                    <a:pt x="16" y="0"/>
                    <a:pt x="19" y="0"/>
                  </a:cubicBezTo>
                  <a:cubicBezTo>
                    <a:pt x="23" y="0"/>
                    <a:pt x="27" y="1"/>
                    <a:pt x="30" y="2"/>
                  </a:cubicBezTo>
                  <a:cubicBezTo>
                    <a:pt x="33" y="3"/>
                    <a:pt x="36" y="5"/>
                    <a:pt x="38" y="7"/>
                  </a:cubicBezTo>
                  <a:cubicBezTo>
                    <a:pt x="40" y="9"/>
                    <a:pt x="42" y="12"/>
                    <a:pt x="43" y="15"/>
                  </a:cubicBezTo>
                  <a:cubicBezTo>
                    <a:pt x="44" y="19"/>
                    <a:pt x="45" y="22"/>
                    <a:pt x="45" y="26"/>
                  </a:cubicBezTo>
                  <a:close/>
                  <a:moveTo>
                    <a:pt x="33" y="27"/>
                  </a:moveTo>
                  <a:cubicBezTo>
                    <a:pt x="33" y="21"/>
                    <a:pt x="32" y="17"/>
                    <a:pt x="29" y="14"/>
                  </a:cubicBezTo>
                  <a:cubicBezTo>
                    <a:pt x="27" y="12"/>
                    <a:pt x="23" y="10"/>
                    <a:pt x="18" y="10"/>
                  </a:cubicBezTo>
                  <a:cubicBezTo>
                    <a:pt x="17" y="10"/>
                    <a:pt x="16" y="10"/>
                    <a:pt x="15" y="10"/>
                  </a:cubicBezTo>
                  <a:cubicBezTo>
                    <a:pt x="14" y="10"/>
                    <a:pt x="12" y="11"/>
                    <a:pt x="11" y="11"/>
                  </a:cubicBezTo>
                  <a:cubicBezTo>
                    <a:pt x="11" y="40"/>
                    <a:pt x="11" y="40"/>
                    <a:pt x="11" y="40"/>
                  </a:cubicBezTo>
                  <a:cubicBezTo>
                    <a:pt x="12" y="40"/>
                    <a:pt x="14" y="41"/>
                    <a:pt x="15" y="42"/>
                  </a:cubicBezTo>
                  <a:cubicBezTo>
                    <a:pt x="17" y="42"/>
                    <a:pt x="19" y="42"/>
                    <a:pt x="21" y="42"/>
                  </a:cubicBezTo>
                  <a:cubicBezTo>
                    <a:pt x="25" y="42"/>
                    <a:pt x="28" y="41"/>
                    <a:pt x="30" y="38"/>
                  </a:cubicBezTo>
                  <a:cubicBezTo>
                    <a:pt x="32" y="35"/>
                    <a:pt x="33" y="31"/>
                    <a:pt x="33" y="2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9"/>
            <p:cNvSpPr>
              <a:spLocks/>
            </p:cNvSpPr>
            <p:nvPr userDrawn="1"/>
          </p:nvSpPr>
          <p:spPr bwMode="auto">
            <a:xfrm>
              <a:off x="1734912" y="4886021"/>
              <a:ext cx="115888" cy="473075"/>
            </a:xfrm>
            <a:custGeom>
              <a:avLst/>
              <a:gdLst>
                <a:gd name="T0" fmla="*/ 17 w 19"/>
                <a:gd name="T1" fmla="*/ 75 h 75"/>
                <a:gd name="T2" fmla="*/ 9 w 19"/>
                <a:gd name="T3" fmla="*/ 74 h 75"/>
                <a:gd name="T4" fmla="*/ 3 w 19"/>
                <a:gd name="T5" fmla="*/ 71 h 75"/>
                <a:gd name="T6" fmla="*/ 1 w 19"/>
                <a:gd name="T7" fmla="*/ 66 h 75"/>
                <a:gd name="T8" fmla="*/ 0 w 19"/>
                <a:gd name="T9" fmla="*/ 60 h 75"/>
                <a:gd name="T10" fmla="*/ 0 w 19"/>
                <a:gd name="T11" fmla="*/ 2 h 75"/>
                <a:gd name="T12" fmla="*/ 11 w 19"/>
                <a:gd name="T13" fmla="*/ 0 h 75"/>
                <a:gd name="T14" fmla="*/ 11 w 19"/>
                <a:gd name="T15" fmla="*/ 57 h 75"/>
                <a:gd name="T16" fmla="*/ 12 w 19"/>
                <a:gd name="T17" fmla="*/ 61 h 75"/>
                <a:gd name="T18" fmla="*/ 13 w 19"/>
                <a:gd name="T19" fmla="*/ 63 h 75"/>
                <a:gd name="T20" fmla="*/ 15 w 19"/>
                <a:gd name="T21" fmla="*/ 65 h 75"/>
                <a:gd name="T22" fmla="*/ 19 w 19"/>
                <a:gd name="T23" fmla="*/ 66 h 75"/>
                <a:gd name="T24" fmla="*/ 17 w 19"/>
                <a:gd name="T25"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75">
                  <a:moveTo>
                    <a:pt x="17" y="75"/>
                  </a:moveTo>
                  <a:cubicBezTo>
                    <a:pt x="14" y="75"/>
                    <a:pt x="11" y="75"/>
                    <a:pt x="9" y="74"/>
                  </a:cubicBezTo>
                  <a:cubicBezTo>
                    <a:pt x="7" y="73"/>
                    <a:pt x="5" y="72"/>
                    <a:pt x="3" y="71"/>
                  </a:cubicBezTo>
                  <a:cubicBezTo>
                    <a:pt x="2" y="70"/>
                    <a:pt x="1" y="68"/>
                    <a:pt x="1" y="66"/>
                  </a:cubicBezTo>
                  <a:cubicBezTo>
                    <a:pt x="0" y="64"/>
                    <a:pt x="0" y="62"/>
                    <a:pt x="0" y="60"/>
                  </a:cubicBezTo>
                  <a:cubicBezTo>
                    <a:pt x="0" y="2"/>
                    <a:pt x="0" y="2"/>
                    <a:pt x="0" y="2"/>
                  </a:cubicBezTo>
                  <a:cubicBezTo>
                    <a:pt x="11" y="0"/>
                    <a:pt x="11" y="0"/>
                    <a:pt x="11" y="0"/>
                  </a:cubicBezTo>
                  <a:cubicBezTo>
                    <a:pt x="11" y="57"/>
                    <a:pt x="11" y="57"/>
                    <a:pt x="11" y="57"/>
                  </a:cubicBezTo>
                  <a:cubicBezTo>
                    <a:pt x="11" y="59"/>
                    <a:pt x="11" y="60"/>
                    <a:pt x="12" y="61"/>
                  </a:cubicBezTo>
                  <a:cubicBezTo>
                    <a:pt x="12" y="62"/>
                    <a:pt x="12" y="63"/>
                    <a:pt x="13" y="63"/>
                  </a:cubicBezTo>
                  <a:cubicBezTo>
                    <a:pt x="13" y="64"/>
                    <a:pt x="14" y="65"/>
                    <a:pt x="15" y="65"/>
                  </a:cubicBezTo>
                  <a:cubicBezTo>
                    <a:pt x="16" y="65"/>
                    <a:pt x="18" y="66"/>
                    <a:pt x="19" y="66"/>
                  </a:cubicBezTo>
                  <a:lnTo>
                    <a:pt x="17" y="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10"/>
            <p:cNvSpPr>
              <a:spLocks noEditPoints="1"/>
            </p:cNvSpPr>
            <p:nvPr userDrawn="1"/>
          </p:nvSpPr>
          <p:spPr bwMode="auto">
            <a:xfrm>
              <a:off x="1880962" y="5030484"/>
              <a:ext cx="274638" cy="334963"/>
            </a:xfrm>
            <a:custGeom>
              <a:avLst/>
              <a:gdLst>
                <a:gd name="T0" fmla="*/ 0 w 45"/>
                <a:gd name="T1" fmla="*/ 27 h 53"/>
                <a:gd name="T2" fmla="*/ 2 w 45"/>
                <a:gd name="T3" fmla="*/ 15 h 53"/>
                <a:gd name="T4" fmla="*/ 7 w 45"/>
                <a:gd name="T5" fmla="*/ 7 h 53"/>
                <a:gd name="T6" fmla="*/ 14 w 45"/>
                <a:gd name="T7" fmla="*/ 2 h 53"/>
                <a:gd name="T8" fmla="*/ 23 w 45"/>
                <a:gd name="T9" fmla="*/ 0 h 53"/>
                <a:gd name="T10" fmla="*/ 39 w 45"/>
                <a:gd name="T11" fmla="*/ 6 h 53"/>
                <a:gd name="T12" fmla="*/ 45 w 45"/>
                <a:gd name="T13" fmla="*/ 26 h 53"/>
                <a:gd name="T14" fmla="*/ 45 w 45"/>
                <a:gd name="T15" fmla="*/ 28 h 53"/>
                <a:gd name="T16" fmla="*/ 45 w 45"/>
                <a:gd name="T17" fmla="*/ 30 h 53"/>
                <a:gd name="T18" fmla="*/ 12 w 45"/>
                <a:gd name="T19" fmla="*/ 30 h 53"/>
                <a:gd name="T20" fmla="*/ 16 w 45"/>
                <a:gd name="T21" fmla="*/ 39 h 53"/>
                <a:gd name="T22" fmla="*/ 27 w 45"/>
                <a:gd name="T23" fmla="*/ 43 h 53"/>
                <a:gd name="T24" fmla="*/ 35 w 45"/>
                <a:gd name="T25" fmla="*/ 42 h 53"/>
                <a:gd name="T26" fmla="*/ 40 w 45"/>
                <a:gd name="T27" fmla="*/ 40 h 53"/>
                <a:gd name="T28" fmla="*/ 42 w 45"/>
                <a:gd name="T29" fmla="*/ 50 h 53"/>
                <a:gd name="T30" fmla="*/ 39 w 45"/>
                <a:gd name="T31" fmla="*/ 51 h 53"/>
                <a:gd name="T32" fmla="*/ 35 w 45"/>
                <a:gd name="T33" fmla="*/ 52 h 53"/>
                <a:gd name="T34" fmla="*/ 31 w 45"/>
                <a:gd name="T35" fmla="*/ 52 h 53"/>
                <a:gd name="T36" fmla="*/ 26 w 45"/>
                <a:gd name="T37" fmla="*/ 53 h 53"/>
                <a:gd name="T38" fmla="*/ 14 w 45"/>
                <a:gd name="T39" fmla="*/ 51 h 53"/>
                <a:gd name="T40" fmla="*/ 6 w 45"/>
                <a:gd name="T41" fmla="*/ 45 h 53"/>
                <a:gd name="T42" fmla="*/ 1 w 45"/>
                <a:gd name="T43" fmla="*/ 37 h 53"/>
                <a:gd name="T44" fmla="*/ 0 w 45"/>
                <a:gd name="T45" fmla="*/ 27 h 53"/>
                <a:gd name="T46" fmla="*/ 33 w 45"/>
                <a:gd name="T47" fmla="*/ 21 h 53"/>
                <a:gd name="T48" fmla="*/ 33 w 45"/>
                <a:gd name="T49" fmla="*/ 17 h 53"/>
                <a:gd name="T50" fmla="*/ 31 w 45"/>
                <a:gd name="T51" fmla="*/ 13 h 53"/>
                <a:gd name="T52" fmla="*/ 28 w 45"/>
                <a:gd name="T53" fmla="*/ 11 h 53"/>
                <a:gd name="T54" fmla="*/ 23 w 45"/>
                <a:gd name="T55" fmla="*/ 10 h 53"/>
                <a:gd name="T56" fmla="*/ 18 w 45"/>
                <a:gd name="T57" fmla="*/ 11 h 53"/>
                <a:gd name="T58" fmla="*/ 15 w 45"/>
                <a:gd name="T59" fmla="*/ 13 h 53"/>
                <a:gd name="T60" fmla="*/ 13 w 45"/>
                <a:gd name="T61" fmla="*/ 17 h 53"/>
                <a:gd name="T62" fmla="*/ 12 w 45"/>
                <a:gd name="T63" fmla="*/ 21 h 53"/>
                <a:gd name="T64" fmla="*/ 33 w 45"/>
                <a:gd name="T65" fmla="*/ 2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5" h="53">
                  <a:moveTo>
                    <a:pt x="0" y="27"/>
                  </a:moveTo>
                  <a:cubicBezTo>
                    <a:pt x="0" y="22"/>
                    <a:pt x="0" y="18"/>
                    <a:pt x="2" y="15"/>
                  </a:cubicBezTo>
                  <a:cubicBezTo>
                    <a:pt x="3" y="12"/>
                    <a:pt x="5" y="9"/>
                    <a:pt x="7" y="7"/>
                  </a:cubicBezTo>
                  <a:cubicBezTo>
                    <a:pt x="9" y="4"/>
                    <a:pt x="12" y="3"/>
                    <a:pt x="14" y="2"/>
                  </a:cubicBezTo>
                  <a:cubicBezTo>
                    <a:pt x="17" y="0"/>
                    <a:pt x="20" y="0"/>
                    <a:pt x="23" y="0"/>
                  </a:cubicBezTo>
                  <a:cubicBezTo>
                    <a:pt x="30" y="0"/>
                    <a:pt x="35" y="2"/>
                    <a:pt x="39" y="6"/>
                  </a:cubicBezTo>
                  <a:cubicBezTo>
                    <a:pt x="43" y="11"/>
                    <a:pt x="45" y="17"/>
                    <a:pt x="45" y="26"/>
                  </a:cubicBezTo>
                  <a:cubicBezTo>
                    <a:pt x="45" y="26"/>
                    <a:pt x="45" y="27"/>
                    <a:pt x="45" y="28"/>
                  </a:cubicBezTo>
                  <a:cubicBezTo>
                    <a:pt x="45" y="29"/>
                    <a:pt x="45" y="29"/>
                    <a:pt x="45" y="30"/>
                  </a:cubicBezTo>
                  <a:cubicBezTo>
                    <a:pt x="12" y="30"/>
                    <a:pt x="12" y="30"/>
                    <a:pt x="12" y="30"/>
                  </a:cubicBezTo>
                  <a:cubicBezTo>
                    <a:pt x="12" y="34"/>
                    <a:pt x="14" y="37"/>
                    <a:pt x="16" y="39"/>
                  </a:cubicBezTo>
                  <a:cubicBezTo>
                    <a:pt x="19" y="41"/>
                    <a:pt x="22" y="43"/>
                    <a:pt x="27" y="43"/>
                  </a:cubicBezTo>
                  <a:cubicBezTo>
                    <a:pt x="30" y="43"/>
                    <a:pt x="32" y="42"/>
                    <a:pt x="35" y="42"/>
                  </a:cubicBezTo>
                  <a:cubicBezTo>
                    <a:pt x="37" y="41"/>
                    <a:pt x="39" y="41"/>
                    <a:pt x="40" y="40"/>
                  </a:cubicBezTo>
                  <a:cubicBezTo>
                    <a:pt x="42" y="50"/>
                    <a:pt x="42" y="50"/>
                    <a:pt x="42" y="50"/>
                  </a:cubicBezTo>
                  <a:cubicBezTo>
                    <a:pt x="41" y="50"/>
                    <a:pt x="40" y="50"/>
                    <a:pt x="39" y="51"/>
                  </a:cubicBezTo>
                  <a:cubicBezTo>
                    <a:pt x="38" y="51"/>
                    <a:pt x="37" y="51"/>
                    <a:pt x="35" y="52"/>
                  </a:cubicBezTo>
                  <a:cubicBezTo>
                    <a:pt x="34" y="52"/>
                    <a:pt x="32" y="52"/>
                    <a:pt x="31" y="52"/>
                  </a:cubicBezTo>
                  <a:cubicBezTo>
                    <a:pt x="29" y="53"/>
                    <a:pt x="27" y="53"/>
                    <a:pt x="26" y="53"/>
                  </a:cubicBezTo>
                  <a:cubicBezTo>
                    <a:pt x="21" y="53"/>
                    <a:pt x="17" y="52"/>
                    <a:pt x="14" y="51"/>
                  </a:cubicBezTo>
                  <a:cubicBezTo>
                    <a:pt x="11" y="49"/>
                    <a:pt x="8" y="48"/>
                    <a:pt x="6" y="45"/>
                  </a:cubicBezTo>
                  <a:cubicBezTo>
                    <a:pt x="4" y="43"/>
                    <a:pt x="2" y="40"/>
                    <a:pt x="1" y="37"/>
                  </a:cubicBezTo>
                  <a:cubicBezTo>
                    <a:pt x="0" y="34"/>
                    <a:pt x="0" y="30"/>
                    <a:pt x="0" y="27"/>
                  </a:cubicBezTo>
                  <a:close/>
                  <a:moveTo>
                    <a:pt x="33" y="21"/>
                  </a:moveTo>
                  <a:cubicBezTo>
                    <a:pt x="33" y="20"/>
                    <a:pt x="33" y="18"/>
                    <a:pt x="33" y="17"/>
                  </a:cubicBezTo>
                  <a:cubicBezTo>
                    <a:pt x="32" y="15"/>
                    <a:pt x="32" y="14"/>
                    <a:pt x="31" y="13"/>
                  </a:cubicBezTo>
                  <a:cubicBezTo>
                    <a:pt x="30" y="12"/>
                    <a:pt x="29" y="11"/>
                    <a:pt x="28" y="11"/>
                  </a:cubicBezTo>
                  <a:cubicBezTo>
                    <a:pt x="26" y="10"/>
                    <a:pt x="25" y="10"/>
                    <a:pt x="23" y="10"/>
                  </a:cubicBezTo>
                  <a:cubicBezTo>
                    <a:pt x="21" y="10"/>
                    <a:pt x="20" y="10"/>
                    <a:pt x="18" y="11"/>
                  </a:cubicBezTo>
                  <a:cubicBezTo>
                    <a:pt x="17" y="11"/>
                    <a:pt x="16" y="12"/>
                    <a:pt x="15" y="13"/>
                  </a:cubicBezTo>
                  <a:cubicBezTo>
                    <a:pt x="14" y="14"/>
                    <a:pt x="13" y="16"/>
                    <a:pt x="13" y="17"/>
                  </a:cubicBezTo>
                  <a:cubicBezTo>
                    <a:pt x="12" y="18"/>
                    <a:pt x="12" y="20"/>
                    <a:pt x="12" y="21"/>
                  </a:cubicBezTo>
                  <a:lnTo>
                    <a:pt x="33" y="2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11"/>
            <p:cNvSpPr>
              <a:spLocks/>
            </p:cNvSpPr>
            <p:nvPr userDrawn="1"/>
          </p:nvSpPr>
          <p:spPr bwMode="auto">
            <a:xfrm>
              <a:off x="2346100" y="5030484"/>
              <a:ext cx="422275" cy="322263"/>
            </a:xfrm>
            <a:custGeom>
              <a:avLst/>
              <a:gdLst>
                <a:gd name="T0" fmla="*/ 29 w 69"/>
                <a:gd name="T1" fmla="*/ 25 h 51"/>
                <a:gd name="T2" fmla="*/ 27 w 69"/>
                <a:gd name="T3" fmla="*/ 14 h 51"/>
                <a:gd name="T4" fmla="*/ 19 w 69"/>
                <a:gd name="T5" fmla="*/ 10 h 51"/>
                <a:gd name="T6" fmla="*/ 15 w 69"/>
                <a:gd name="T7" fmla="*/ 10 h 51"/>
                <a:gd name="T8" fmla="*/ 12 w 69"/>
                <a:gd name="T9" fmla="*/ 11 h 51"/>
                <a:gd name="T10" fmla="*/ 12 w 69"/>
                <a:gd name="T11" fmla="*/ 51 h 51"/>
                <a:gd name="T12" fmla="*/ 0 w 69"/>
                <a:gd name="T13" fmla="*/ 51 h 51"/>
                <a:gd name="T14" fmla="*/ 0 w 69"/>
                <a:gd name="T15" fmla="*/ 3 h 51"/>
                <a:gd name="T16" fmla="*/ 9 w 69"/>
                <a:gd name="T17" fmla="*/ 1 h 51"/>
                <a:gd name="T18" fmla="*/ 20 w 69"/>
                <a:gd name="T19" fmla="*/ 0 h 51"/>
                <a:gd name="T20" fmla="*/ 29 w 69"/>
                <a:gd name="T21" fmla="*/ 1 h 51"/>
                <a:gd name="T22" fmla="*/ 34 w 69"/>
                <a:gd name="T23" fmla="*/ 5 h 51"/>
                <a:gd name="T24" fmla="*/ 37 w 69"/>
                <a:gd name="T25" fmla="*/ 3 h 51"/>
                <a:gd name="T26" fmla="*/ 41 w 69"/>
                <a:gd name="T27" fmla="*/ 2 h 51"/>
                <a:gd name="T28" fmla="*/ 45 w 69"/>
                <a:gd name="T29" fmla="*/ 1 h 51"/>
                <a:gd name="T30" fmla="*/ 49 w 69"/>
                <a:gd name="T31" fmla="*/ 0 h 51"/>
                <a:gd name="T32" fmla="*/ 59 w 69"/>
                <a:gd name="T33" fmla="*/ 2 h 51"/>
                <a:gd name="T34" fmla="*/ 65 w 69"/>
                <a:gd name="T35" fmla="*/ 6 h 51"/>
                <a:gd name="T36" fmla="*/ 68 w 69"/>
                <a:gd name="T37" fmla="*/ 14 h 51"/>
                <a:gd name="T38" fmla="*/ 69 w 69"/>
                <a:gd name="T39" fmla="*/ 23 h 51"/>
                <a:gd name="T40" fmla="*/ 69 w 69"/>
                <a:gd name="T41" fmla="*/ 51 h 51"/>
                <a:gd name="T42" fmla="*/ 57 w 69"/>
                <a:gd name="T43" fmla="*/ 51 h 51"/>
                <a:gd name="T44" fmla="*/ 57 w 69"/>
                <a:gd name="T45" fmla="*/ 25 h 51"/>
                <a:gd name="T46" fmla="*/ 55 w 69"/>
                <a:gd name="T47" fmla="*/ 14 h 51"/>
                <a:gd name="T48" fmla="*/ 48 w 69"/>
                <a:gd name="T49" fmla="*/ 10 h 51"/>
                <a:gd name="T50" fmla="*/ 43 w 69"/>
                <a:gd name="T51" fmla="*/ 11 h 51"/>
                <a:gd name="T52" fmla="*/ 39 w 69"/>
                <a:gd name="T53" fmla="*/ 13 h 51"/>
                <a:gd name="T54" fmla="*/ 40 w 69"/>
                <a:gd name="T55" fmla="*/ 18 h 51"/>
                <a:gd name="T56" fmla="*/ 40 w 69"/>
                <a:gd name="T57" fmla="*/ 24 h 51"/>
                <a:gd name="T58" fmla="*/ 40 w 69"/>
                <a:gd name="T59" fmla="*/ 51 h 51"/>
                <a:gd name="T60" fmla="*/ 29 w 69"/>
                <a:gd name="T61" fmla="*/ 51 h 51"/>
                <a:gd name="T62" fmla="*/ 29 w 69"/>
                <a:gd name="T63" fmla="*/ 2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 h="51">
                  <a:moveTo>
                    <a:pt x="29" y="25"/>
                  </a:moveTo>
                  <a:cubicBezTo>
                    <a:pt x="29" y="20"/>
                    <a:pt x="28" y="16"/>
                    <a:pt x="27" y="14"/>
                  </a:cubicBezTo>
                  <a:cubicBezTo>
                    <a:pt x="25" y="11"/>
                    <a:pt x="23" y="10"/>
                    <a:pt x="19" y="10"/>
                  </a:cubicBezTo>
                  <a:cubicBezTo>
                    <a:pt x="18" y="10"/>
                    <a:pt x="17" y="10"/>
                    <a:pt x="15" y="10"/>
                  </a:cubicBezTo>
                  <a:cubicBezTo>
                    <a:pt x="13" y="11"/>
                    <a:pt x="12" y="11"/>
                    <a:pt x="12" y="11"/>
                  </a:cubicBezTo>
                  <a:cubicBezTo>
                    <a:pt x="12" y="51"/>
                    <a:pt x="12" y="51"/>
                    <a:pt x="12" y="51"/>
                  </a:cubicBezTo>
                  <a:cubicBezTo>
                    <a:pt x="0" y="51"/>
                    <a:pt x="0" y="51"/>
                    <a:pt x="0" y="51"/>
                  </a:cubicBezTo>
                  <a:cubicBezTo>
                    <a:pt x="0" y="3"/>
                    <a:pt x="0" y="3"/>
                    <a:pt x="0" y="3"/>
                  </a:cubicBezTo>
                  <a:cubicBezTo>
                    <a:pt x="2" y="2"/>
                    <a:pt x="5" y="2"/>
                    <a:pt x="9" y="1"/>
                  </a:cubicBezTo>
                  <a:cubicBezTo>
                    <a:pt x="12" y="0"/>
                    <a:pt x="16" y="0"/>
                    <a:pt x="20" y="0"/>
                  </a:cubicBezTo>
                  <a:cubicBezTo>
                    <a:pt x="24" y="0"/>
                    <a:pt x="26" y="1"/>
                    <a:pt x="29" y="1"/>
                  </a:cubicBezTo>
                  <a:cubicBezTo>
                    <a:pt x="31" y="2"/>
                    <a:pt x="33" y="4"/>
                    <a:pt x="34" y="5"/>
                  </a:cubicBezTo>
                  <a:cubicBezTo>
                    <a:pt x="35" y="4"/>
                    <a:pt x="36" y="4"/>
                    <a:pt x="37" y="3"/>
                  </a:cubicBezTo>
                  <a:cubicBezTo>
                    <a:pt x="38" y="3"/>
                    <a:pt x="39" y="2"/>
                    <a:pt x="41" y="2"/>
                  </a:cubicBezTo>
                  <a:cubicBezTo>
                    <a:pt x="42" y="1"/>
                    <a:pt x="43" y="1"/>
                    <a:pt x="45" y="1"/>
                  </a:cubicBezTo>
                  <a:cubicBezTo>
                    <a:pt x="46" y="0"/>
                    <a:pt x="48" y="0"/>
                    <a:pt x="49" y="0"/>
                  </a:cubicBezTo>
                  <a:cubicBezTo>
                    <a:pt x="53" y="0"/>
                    <a:pt x="56" y="1"/>
                    <a:pt x="59" y="2"/>
                  </a:cubicBezTo>
                  <a:cubicBezTo>
                    <a:pt x="62" y="3"/>
                    <a:pt x="63" y="4"/>
                    <a:pt x="65" y="6"/>
                  </a:cubicBezTo>
                  <a:cubicBezTo>
                    <a:pt x="66" y="9"/>
                    <a:pt x="67" y="11"/>
                    <a:pt x="68" y="14"/>
                  </a:cubicBezTo>
                  <a:cubicBezTo>
                    <a:pt x="68" y="17"/>
                    <a:pt x="69" y="20"/>
                    <a:pt x="69" y="23"/>
                  </a:cubicBezTo>
                  <a:cubicBezTo>
                    <a:pt x="69" y="51"/>
                    <a:pt x="69" y="51"/>
                    <a:pt x="69" y="51"/>
                  </a:cubicBezTo>
                  <a:cubicBezTo>
                    <a:pt x="57" y="51"/>
                    <a:pt x="57" y="51"/>
                    <a:pt x="57" y="51"/>
                  </a:cubicBezTo>
                  <a:cubicBezTo>
                    <a:pt x="57" y="25"/>
                    <a:pt x="57" y="25"/>
                    <a:pt x="57" y="25"/>
                  </a:cubicBezTo>
                  <a:cubicBezTo>
                    <a:pt x="57" y="20"/>
                    <a:pt x="56" y="16"/>
                    <a:pt x="55" y="14"/>
                  </a:cubicBezTo>
                  <a:cubicBezTo>
                    <a:pt x="54" y="11"/>
                    <a:pt x="51" y="10"/>
                    <a:pt x="48" y="10"/>
                  </a:cubicBezTo>
                  <a:cubicBezTo>
                    <a:pt x="46" y="10"/>
                    <a:pt x="44" y="10"/>
                    <a:pt x="43" y="11"/>
                  </a:cubicBezTo>
                  <a:cubicBezTo>
                    <a:pt x="41" y="12"/>
                    <a:pt x="40" y="12"/>
                    <a:pt x="39" y="13"/>
                  </a:cubicBezTo>
                  <a:cubicBezTo>
                    <a:pt x="39" y="14"/>
                    <a:pt x="40" y="16"/>
                    <a:pt x="40" y="18"/>
                  </a:cubicBezTo>
                  <a:cubicBezTo>
                    <a:pt x="40" y="20"/>
                    <a:pt x="40" y="22"/>
                    <a:pt x="40" y="24"/>
                  </a:cubicBezTo>
                  <a:cubicBezTo>
                    <a:pt x="40" y="51"/>
                    <a:pt x="40" y="51"/>
                    <a:pt x="40" y="51"/>
                  </a:cubicBezTo>
                  <a:cubicBezTo>
                    <a:pt x="29" y="51"/>
                    <a:pt x="29" y="51"/>
                    <a:pt x="29" y="51"/>
                  </a:cubicBezTo>
                  <a:lnTo>
                    <a:pt x="29" y="2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2"/>
            <p:cNvSpPr>
              <a:spLocks noEditPoints="1"/>
            </p:cNvSpPr>
            <p:nvPr userDrawn="1"/>
          </p:nvSpPr>
          <p:spPr bwMode="auto">
            <a:xfrm>
              <a:off x="2816000" y="5030484"/>
              <a:ext cx="250825" cy="328613"/>
            </a:xfrm>
            <a:custGeom>
              <a:avLst/>
              <a:gdLst>
                <a:gd name="T0" fmla="*/ 21 w 41"/>
                <a:gd name="T1" fmla="*/ 0 h 52"/>
                <a:gd name="T2" fmla="*/ 30 w 41"/>
                <a:gd name="T3" fmla="*/ 1 h 52"/>
                <a:gd name="T4" fmla="*/ 37 w 41"/>
                <a:gd name="T5" fmla="*/ 5 h 52"/>
                <a:gd name="T6" fmla="*/ 40 w 41"/>
                <a:gd name="T7" fmla="*/ 12 h 52"/>
                <a:gd name="T8" fmla="*/ 41 w 41"/>
                <a:gd name="T9" fmla="*/ 20 h 52"/>
                <a:gd name="T10" fmla="*/ 41 w 41"/>
                <a:gd name="T11" fmla="*/ 50 h 52"/>
                <a:gd name="T12" fmla="*/ 33 w 41"/>
                <a:gd name="T13" fmla="*/ 52 h 52"/>
                <a:gd name="T14" fmla="*/ 21 w 41"/>
                <a:gd name="T15" fmla="*/ 52 h 52"/>
                <a:gd name="T16" fmla="*/ 12 w 41"/>
                <a:gd name="T17" fmla="*/ 52 h 52"/>
                <a:gd name="T18" fmla="*/ 6 w 41"/>
                <a:gd name="T19" fmla="*/ 49 h 52"/>
                <a:gd name="T20" fmla="*/ 2 w 41"/>
                <a:gd name="T21" fmla="*/ 44 h 52"/>
                <a:gd name="T22" fmla="*/ 0 w 41"/>
                <a:gd name="T23" fmla="*/ 36 h 52"/>
                <a:gd name="T24" fmla="*/ 2 w 41"/>
                <a:gd name="T25" fmla="*/ 29 h 52"/>
                <a:gd name="T26" fmla="*/ 7 w 41"/>
                <a:gd name="T27" fmla="*/ 24 h 52"/>
                <a:gd name="T28" fmla="*/ 13 w 41"/>
                <a:gd name="T29" fmla="*/ 21 h 52"/>
                <a:gd name="T30" fmla="*/ 21 w 41"/>
                <a:gd name="T31" fmla="*/ 21 h 52"/>
                <a:gd name="T32" fmla="*/ 25 w 41"/>
                <a:gd name="T33" fmla="*/ 21 h 52"/>
                <a:gd name="T34" fmla="*/ 30 w 41"/>
                <a:gd name="T35" fmla="*/ 22 h 52"/>
                <a:gd name="T36" fmla="*/ 30 w 41"/>
                <a:gd name="T37" fmla="*/ 20 h 52"/>
                <a:gd name="T38" fmla="*/ 29 w 41"/>
                <a:gd name="T39" fmla="*/ 16 h 52"/>
                <a:gd name="T40" fmla="*/ 28 w 41"/>
                <a:gd name="T41" fmla="*/ 13 h 52"/>
                <a:gd name="T42" fmla="*/ 25 w 41"/>
                <a:gd name="T43" fmla="*/ 10 h 52"/>
                <a:gd name="T44" fmla="*/ 20 w 41"/>
                <a:gd name="T45" fmla="*/ 10 h 52"/>
                <a:gd name="T46" fmla="*/ 12 w 41"/>
                <a:gd name="T47" fmla="*/ 10 h 52"/>
                <a:gd name="T48" fmla="*/ 7 w 41"/>
                <a:gd name="T49" fmla="*/ 12 h 52"/>
                <a:gd name="T50" fmla="*/ 5 w 41"/>
                <a:gd name="T51" fmla="*/ 2 h 52"/>
                <a:gd name="T52" fmla="*/ 12 w 41"/>
                <a:gd name="T53" fmla="*/ 1 h 52"/>
                <a:gd name="T54" fmla="*/ 21 w 41"/>
                <a:gd name="T55" fmla="*/ 0 h 52"/>
                <a:gd name="T56" fmla="*/ 22 w 41"/>
                <a:gd name="T57" fmla="*/ 43 h 52"/>
                <a:gd name="T58" fmla="*/ 30 w 41"/>
                <a:gd name="T59" fmla="*/ 43 h 52"/>
                <a:gd name="T60" fmla="*/ 30 w 41"/>
                <a:gd name="T61" fmla="*/ 30 h 52"/>
                <a:gd name="T62" fmla="*/ 27 w 41"/>
                <a:gd name="T63" fmla="*/ 29 h 52"/>
                <a:gd name="T64" fmla="*/ 23 w 41"/>
                <a:gd name="T65" fmla="*/ 29 h 52"/>
                <a:gd name="T66" fmla="*/ 19 w 41"/>
                <a:gd name="T67" fmla="*/ 29 h 52"/>
                <a:gd name="T68" fmla="*/ 16 w 41"/>
                <a:gd name="T69" fmla="*/ 30 h 52"/>
                <a:gd name="T70" fmla="*/ 13 w 41"/>
                <a:gd name="T71" fmla="*/ 32 h 52"/>
                <a:gd name="T72" fmla="*/ 12 w 41"/>
                <a:gd name="T73" fmla="*/ 36 h 52"/>
                <a:gd name="T74" fmla="*/ 15 w 41"/>
                <a:gd name="T75" fmla="*/ 42 h 52"/>
                <a:gd name="T76" fmla="*/ 22 w 41"/>
                <a:gd name="T77" fmla="*/ 4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 h="52">
                  <a:moveTo>
                    <a:pt x="21" y="0"/>
                  </a:moveTo>
                  <a:cubicBezTo>
                    <a:pt x="25" y="0"/>
                    <a:pt x="28" y="0"/>
                    <a:pt x="30" y="1"/>
                  </a:cubicBezTo>
                  <a:cubicBezTo>
                    <a:pt x="33" y="2"/>
                    <a:pt x="35" y="4"/>
                    <a:pt x="37" y="5"/>
                  </a:cubicBezTo>
                  <a:cubicBezTo>
                    <a:pt x="38" y="7"/>
                    <a:pt x="39" y="9"/>
                    <a:pt x="40" y="12"/>
                  </a:cubicBezTo>
                  <a:cubicBezTo>
                    <a:pt x="41" y="14"/>
                    <a:pt x="41" y="17"/>
                    <a:pt x="41" y="20"/>
                  </a:cubicBezTo>
                  <a:cubicBezTo>
                    <a:pt x="41" y="50"/>
                    <a:pt x="41" y="50"/>
                    <a:pt x="41" y="50"/>
                  </a:cubicBezTo>
                  <a:cubicBezTo>
                    <a:pt x="39" y="51"/>
                    <a:pt x="37" y="51"/>
                    <a:pt x="33" y="52"/>
                  </a:cubicBezTo>
                  <a:cubicBezTo>
                    <a:pt x="29" y="52"/>
                    <a:pt x="25" y="52"/>
                    <a:pt x="21" y="52"/>
                  </a:cubicBezTo>
                  <a:cubicBezTo>
                    <a:pt x="18" y="52"/>
                    <a:pt x="15" y="52"/>
                    <a:pt x="12" y="52"/>
                  </a:cubicBezTo>
                  <a:cubicBezTo>
                    <a:pt x="10" y="51"/>
                    <a:pt x="8" y="50"/>
                    <a:pt x="6" y="49"/>
                  </a:cubicBezTo>
                  <a:cubicBezTo>
                    <a:pt x="4" y="47"/>
                    <a:pt x="3" y="46"/>
                    <a:pt x="2" y="44"/>
                  </a:cubicBezTo>
                  <a:cubicBezTo>
                    <a:pt x="1" y="42"/>
                    <a:pt x="0" y="39"/>
                    <a:pt x="0" y="36"/>
                  </a:cubicBezTo>
                  <a:cubicBezTo>
                    <a:pt x="0" y="33"/>
                    <a:pt x="1" y="31"/>
                    <a:pt x="2" y="29"/>
                  </a:cubicBezTo>
                  <a:cubicBezTo>
                    <a:pt x="3" y="27"/>
                    <a:pt x="5" y="25"/>
                    <a:pt x="7" y="24"/>
                  </a:cubicBezTo>
                  <a:cubicBezTo>
                    <a:pt x="9" y="23"/>
                    <a:pt x="11" y="22"/>
                    <a:pt x="13" y="21"/>
                  </a:cubicBezTo>
                  <a:cubicBezTo>
                    <a:pt x="16" y="21"/>
                    <a:pt x="19" y="21"/>
                    <a:pt x="21" y="21"/>
                  </a:cubicBezTo>
                  <a:cubicBezTo>
                    <a:pt x="23" y="21"/>
                    <a:pt x="24" y="21"/>
                    <a:pt x="25" y="21"/>
                  </a:cubicBezTo>
                  <a:cubicBezTo>
                    <a:pt x="27" y="21"/>
                    <a:pt x="28" y="21"/>
                    <a:pt x="30" y="22"/>
                  </a:cubicBezTo>
                  <a:cubicBezTo>
                    <a:pt x="30" y="20"/>
                    <a:pt x="30" y="20"/>
                    <a:pt x="30" y="20"/>
                  </a:cubicBezTo>
                  <a:cubicBezTo>
                    <a:pt x="30" y="18"/>
                    <a:pt x="30" y="17"/>
                    <a:pt x="29" y="16"/>
                  </a:cubicBezTo>
                  <a:cubicBezTo>
                    <a:pt x="29" y="15"/>
                    <a:pt x="28" y="14"/>
                    <a:pt x="28" y="13"/>
                  </a:cubicBezTo>
                  <a:cubicBezTo>
                    <a:pt x="27" y="12"/>
                    <a:pt x="26" y="11"/>
                    <a:pt x="25" y="10"/>
                  </a:cubicBezTo>
                  <a:cubicBezTo>
                    <a:pt x="23" y="10"/>
                    <a:pt x="22" y="10"/>
                    <a:pt x="20" y="10"/>
                  </a:cubicBezTo>
                  <a:cubicBezTo>
                    <a:pt x="17" y="10"/>
                    <a:pt x="14" y="10"/>
                    <a:pt x="12" y="10"/>
                  </a:cubicBezTo>
                  <a:cubicBezTo>
                    <a:pt x="10" y="11"/>
                    <a:pt x="8" y="11"/>
                    <a:pt x="7" y="12"/>
                  </a:cubicBezTo>
                  <a:cubicBezTo>
                    <a:pt x="5" y="2"/>
                    <a:pt x="5" y="2"/>
                    <a:pt x="5" y="2"/>
                  </a:cubicBezTo>
                  <a:cubicBezTo>
                    <a:pt x="7" y="2"/>
                    <a:pt x="9" y="1"/>
                    <a:pt x="12" y="1"/>
                  </a:cubicBezTo>
                  <a:cubicBezTo>
                    <a:pt x="15" y="0"/>
                    <a:pt x="18" y="0"/>
                    <a:pt x="21" y="0"/>
                  </a:cubicBezTo>
                  <a:close/>
                  <a:moveTo>
                    <a:pt x="22" y="43"/>
                  </a:moveTo>
                  <a:cubicBezTo>
                    <a:pt x="25" y="43"/>
                    <a:pt x="28" y="43"/>
                    <a:pt x="30" y="43"/>
                  </a:cubicBezTo>
                  <a:cubicBezTo>
                    <a:pt x="30" y="30"/>
                    <a:pt x="30" y="30"/>
                    <a:pt x="30" y="30"/>
                  </a:cubicBezTo>
                  <a:cubicBezTo>
                    <a:pt x="29" y="30"/>
                    <a:pt x="28" y="29"/>
                    <a:pt x="27" y="29"/>
                  </a:cubicBezTo>
                  <a:cubicBezTo>
                    <a:pt x="26" y="29"/>
                    <a:pt x="24" y="29"/>
                    <a:pt x="23" y="29"/>
                  </a:cubicBezTo>
                  <a:cubicBezTo>
                    <a:pt x="22" y="29"/>
                    <a:pt x="20" y="29"/>
                    <a:pt x="19" y="29"/>
                  </a:cubicBezTo>
                  <a:cubicBezTo>
                    <a:pt x="18" y="29"/>
                    <a:pt x="17" y="30"/>
                    <a:pt x="16" y="30"/>
                  </a:cubicBezTo>
                  <a:cubicBezTo>
                    <a:pt x="15" y="31"/>
                    <a:pt x="14" y="31"/>
                    <a:pt x="13" y="32"/>
                  </a:cubicBezTo>
                  <a:cubicBezTo>
                    <a:pt x="12" y="33"/>
                    <a:pt x="12" y="35"/>
                    <a:pt x="12" y="36"/>
                  </a:cubicBezTo>
                  <a:cubicBezTo>
                    <a:pt x="12" y="39"/>
                    <a:pt x="13" y="41"/>
                    <a:pt x="15" y="42"/>
                  </a:cubicBezTo>
                  <a:cubicBezTo>
                    <a:pt x="16" y="43"/>
                    <a:pt x="19" y="43"/>
                    <a:pt x="22" y="4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13"/>
            <p:cNvSpPr>
              <a:spLocks/>
            </p:cNvSpPr>
            <p:nvPr userDrawn="1"/>
          </p:nvSpPr>
          <p:spPr bwMode="auto">
            <a:xfrm>
              <a:off x="3141437" y="4943171"/>
              <a:ext cx="188913" cy="422275"/>
            </a:xfrm>
            <a:custGeom>
              <a:avLst/>
              <a:gdLst>
                <a:gd name="T0" fmla="*/ 0 w 31"/>
                <a:gd name="T1" fmla="*/ 2 h 67"/>
                <a:gd name="T2" fmla="*/ 11 w 31"/>
                <a:gd name="T3" fmla="*/ 0 h 67"/>
                <a:gd name="T4" fmla="*/ 11 w 31"/>
                <a:gd name="T5" fmla="*/ 15 h 67"/>
                <a:gd name="T6" fmla="*/ 29 w 31"/>
                <a:gd name="T7" fmla="*/ 15 h 67"/>
                <a:gd name="T8" fmla="*/ 29 w 31"/>
                <a:gd name="T9" fmla="*/ 25 h 67"/>
                <a:gd name="T10" fmla="*/ 11 w 31"/>
                <a:gd name="T11" fmla="*/ 25 h 67"/>
                <a:gd name="T12" fmla="*/ 11 w 31"/>
                <a:gd name="T13" fmla="*/ 45 h 67"/>
                <a:gd name="T14" fmla="*/ 13 w 31"/>
                <a:gd name="T15" fmla="*/ 54 h 67"/>
                <a:gd name="T16" fmla="*/ 20 w 31"/>
                <a:gd name="T17" fmla="*/ 57 h 67"/>
                <a:gd name="T18" fmla="*/ 25 w 31"/>
                <a:gd name="T19" fmla="*/ 56 h 67"/>
                <a:gd name="T20" fmla="*/ 29 w 31"/>
                <a:gd name="T21" fmla="*/ 55 h 67"/>
                <a:gd name="T22" fmla="*/ 31 w 31"/>
                <a:gd name="T23" fmla="*/ 64 h 67"/>
                <a:gd name="T24" fmla="*/ 26 w 31"/>
                <a:gd name="T25" fmla="*/ 66 h 67"/>
                <a:gd name="T26" fmla="*/ 18 w 31"/>
                <a:gd name="T27" fmla="*/ 67 h 67"/>
                <a:gd name="T28" fmla="*/ 9 w 31"/>
                <a:gd name="T29" fmla="*/ 65 h 67"/>
                <a:gd name="T30" fmla="*/ 4 w 31"/>
                <a:gd name="T31" fmla="*/ 61 h 67"/>
                <a:gd name="T32" fmla="*/ 1 w 31"/>
                <a:gd name="T33" fmla="*/ 54 h 67"/>
                <a:gd name="T34" fmla="*/ 0 w 31"/>
                <a:gd name="T35" fmla="*/ 45 h 67"/>
                <a:gd name="T36" fmla="*/ 0 w 31"/>
                <a:gd name="T37" fmla="*/ 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 h="67">
                  <a:moveTo>
                    <a:pt x="0" y="2"/>
                  </a:moveTo>
                  <a:cubicBezTo>
                    <a:pt x="11" y="0"/>
                    <a:pt x="11" y="0"/>
                    <a:pt x="11" y="0"/>
                  </a:cubicBezTo>
                  <a:cubicBezTo>
                    <a:pt x="11" y="15"/>
                    <a:pt x="11" y="15"/>
                    <a:pt x="11" y="15"/>
                  </a:cubicBezTo>
                  <a:cubicBezTo>
                    <a:pt x="29" y="15"/>
                    <a:pt x="29" y="15"/>
                    <a:pt x="29" y="15"/>
                  </a:cubicBezTo>
                  <a:cubicBezTo>
                    <a:pt x="29" y="25"/>
                    <a:pt x="29" y="25"/>
                    <a:pt x="29" y="25"/>
                  </a:cubicBezTo>
                  <a:cubicBezTo>
                    <a:pt x="11" y="25"/>
                    <a:pt x="11" y="25"/>
                    <a:pt x="11" y="25"/>
                  </a:cubicBezTo>
                  <a:cubicBezTo>
                    <a:pt x="11" y="45"/>
                    <a:pt x="11" y="45"/>
                    <a:pt x="11" y="45"/>
                  </a:cubicBezTo>
                  <a:cubicBezTo>
                    <a:pt x="11" y="49"/>
                    <a:pt x="12" y="52"/>
                    <a:pt x="13" y="54"/>
                  </a:cubicBezTo>
                  <a:cubicBezTo>
                    <a:pt x="15" y="56"/>
                    <a:pt x="17" y="57"/>
                    <a:pt x="20" y="57"/>
                  </a:cubicBezTo>
                  <a:cubicBezTo>
                    <a:pt x="22" y="57"/>
                    <a:pt x="24" y="56"/>
                    <a:pt x="25" y="56"/>
                  </a:cubicBezTo>
                  <a:cubicBezTo>
                    <a:pt x="27" y="55"/>
                    <a:pt x="28" y="55"/>
                    <a:pt x="29" y="55"/>
                  </a:cubicBezTo>
                  <a:cubicBezTo>
                    <a:pt x="31" y="64"/>
                    <a:pt x="31" y="64"/>
                    <a:pt x="31" y="64"/>
                  </a:cubicBezTo>
                  <a:cubicBezTo>
                    <a:pt x="30" y="64"/>
                    <a:pt x="28" y="65"/>
                    <a:pt x="26" y="66"/>
                  </a:cubicBezTo>
                  <a:cubicBezTo>
                    <a:pt x="24" y="66"/>
                    <a:pt x="21" y="67"/>
                    <a:pt x="18" y="67"/>
                  </a:cubicBezTo>
                  <a:cubicBezTo>
                    <a:pt x="15" y="67"/>
                    <a:pt x="12" y="66"/>
                    <a:pt x="9" y="65"/>
                  </a:cubicBezTo>
                  <a:cubicBezTo>
                    <a:pt x="7" y="64"/>
                    <a:pt x="5" y="63"/>
                    <a:pt x="4" y="61"/>
                  </a:cubicBezTo>
                  <a:cubicBezTo>
                    <a:pt x="2" y="59"/>
                    <a:pt x="1" y="57"/>
                    <a:pt x="1" y="54"/>
                  </a:cubicBezTo>
                  <a:cubicBezTo>
                    <a:pt x="0" y="52"/>
                    <a:pt x="0" y="49"/>
                    <a:pt x="0" y="45"/>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14"/>
            <p:cNvSpPr>
              <a:spLocks/>
            </p:cNvSpPr>
            <p:nvPr userDrawn="1"/>
          </p:nvSpPr>
          <p:spPr bwMode="auto">
            <a:xfrm>
              <a:off x="3373212" y="4943171"/>
              <a:ext cx="188913" cy="422275"/>
            </a:xfrm>
            <a:custGeom>
              <a:avLst/>
              <a:gdLst>
                <a:gd name="T0" fmla="*/ 0 w 31"/>
                <a:gd name="T1" fmla="*/ 2 h 67"/>
                <a:gd name="T2" fmla="*/ 12 w 31"/>
                <a:gd name="T3" fmla="*/ 0 h 67"/>
                <a:gd name="T4" fmla="*/ 12 w 31"/>
                <a:gd name="T5" fmla="*/ 15 h 67"/>
                <a:gd name="T6" fmla="*/ 29 w 31"/>
                <a:gd name="T7" fmla="*/ 15 h 67"/>
                <a:gd name="T8" fmla="*/ 29 w 31"/>
                <a:gd name="T9" fmla="*/ 25 h 67"/>
                <a:gd name="T10" fmla="*/ 12 w 31"/>
                <a:gd name="T11" fmla="*/ 25 h 67"/>
                <a:gd name="T12" fmla="*/ 12 w 31"/>
                <a:gd name="T13" fmla="*/ 45 h 67"/>
                <a:gd name="T14" fmla="*/ 14 w 31"/>
                <a:gd name="T15" fmla="*/ 54 h 67"/>
                <a:gd name="T16" fmla="*/ 20 w 31"/>
                <a:gd name="T17" fmla="*/ 57 h 67"/>
                <a:gd name="T18" fmla="*/ 26 w 31"/>
                <a:gd name="T19" fmla="*/ 56 h 67"/>
                <a:gd name="T20" fmla="*/ 30 w 31"/>
                <a:gd name="T21" fmla="*/ 55 h 67"/>
                <a:gd name="T22" fmla="*/ 31 w 31"/>
                <a:gd name="T23" fmla="*/ 64 h 67"/>
                <a:gd name="T24" fmla="*/ 26 w 31"/>
                <a:gd name="T25" fmla="*/ 66 h 67"/>
                <a:gd name="T26" fmla="*/ 19 w 31"/>
                <a:gd name="T27" fmla="*/ 67 h 67"/>
                <a:gd name="T28" fmla="*/ 10 w 31"/>
                <a:gd name="T29" fmla="*/ 65 h 67"/>
                <a:gd name="T30" fmla="*/ 4 w 31"/>
                <a:gd name="T31" fmla="*/ 61 h 67"/>
                <a:gd name="T32" fmla="*/ 1 w 31"/>
                <a:gd name="T33" fmla="*/ 54 h 67"/>
                <a:gd name="T34" fmla="*/ 0 w 31"/>
                <a:gd name="T35" fmla="*/ 45 h 67"/>
                <a:gd name="T36" fmla="*/ 0 w 31"/>
                <a:gd name="T37" fmla="*/ 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 h="67">
                  <a:moveTo>
                    <a:pt x="0" y="2"/>
                  </a:moveTo>
                  <a:cubicBezTo>
                    <a:pt x="12" y="0"/>
                    <a:pt x="12" y="0"/>
                    <a:pt x="12" y="0"/>
                  </a:cubicBezTo>
                  <a:cubicBezTo>
                    <a:pt x="12" y="15"/>
                    <a:pt x="12" y="15"/>
                    <a:pt x="12" y="15"/>
                  </a:cubicBezTo>
                  <a:cubicBezTo>
                    <a:pt x="29" y="15"/>
                    <a:pt x="29" y="15"/>
                    <a:pt x="29" y="15"/>
                  </a:cubicBezTo>
                  <a:cubicBezTo>
                    <a:pt x="29" y="25"/>
                    <a:pt x="29" y="25"/>
                    <a:pt x="29" y="25"/>
                  </a:cubicBezTo>
                  <a:cubicBezTo>
                    <a:pt x="12" y="25"/>
                    <a:pt x="12" y="25"/>
                    <a:pt x="12" y="25"/>
                  </a:cubicBezTo>
                  <a:cubicBezTo>
                    <a:pt x="12" y="45"/>
                    <a:pt x="12" y="45"/>
                    <a:pt x="12" y="45"/>
                  </a:cubicBezTo>
                  <a:cubicBezTo>
                    <a:pt x="12" y="49"/>
                    <a:pt x="12" y="52"/>
                    <a:pt x="14" y="54"/>
                  </a:cubicBezTo>
                  <a:cubicBezTo>
                    <a:pt x="15" y="56"/>
                    <a:pt x="17" y="57"/>
                    <a:pt x="20" y="57"/>
                  </a:cubicBezTo>
                  <a:cubicBezTo>
                    <a:pt x="22" y="57"/>
                    <a:pt x="24" y="56"/>
                    <a:pt x="26" y="56"/>
                  </a:cubicBezTo>
                  <a:cubicBezTo>
                    <a:pt x="27" y="55"/>
                    <a:pt x="29" y="55"/>
                    <a:pt x="30" y="55"/>
                  </a:cubicBezTo>
                  <a:cubicBezTo>
                    <a:pt x="31" y="64"/>
                    <a:pt x="31" y="64"/>
                    <a:pt x="31" y="64"/>
                  </a:cubicBezTo>
                  <a:cubicBezTo>
                    <a:pt x="30" y="64"/>
                    <a:pt x="28" y="65"/>
                    <a:pt x="26" y="66"/>
                  </a:cubicBezTo>
                  <a:cubicBezTo>
                    <a:pt x="24" y="66"/>
                    <a:pt x="21" y="67"/>
                    <a:pt x="19" y="67"/>
                  </a:cubicBezTo>
                  <a:cubicBezTo>
                    <a:pt x="15" y="67"/>
                    <a:pt x="12" y="66"/>
                    <a:pt x="10" y="65"/>
                  </a:cubicBezTo>
                  <a:cubicBezTo>
                    <a:pt x="7" y="64"/>
                    <a:pt x="5" y="63"/>
                    <a:pt x="4" y="61"/>
                  </a:cubicBezTo>
                  <a:cubicBezTo>
                    <a:pt x="2" y="59"/>
                    <a:pt x="1" y="57"/>
                    <a:pt x="1" y="54"/>
                  </a:cubicBezTo>
                  <a:cubicBezTo>
                    <a:pt x="0" y="52"/>
                    <a:pt x="0" y="49"/>
                    <a:pt x="0" y="45"/>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15"/>
            <p:cNvSpPr>
              <a:spLocks noEditPoints="1"/>
            </p:cNvSpPr>
            <p:nvPr userDrawn="1"/>
          </p:nvSpPr>
          <p:spPr bwMode="auto">
            <a:xfrm>
              <a:off x="3587525" y="5030484"/>
              <a:ext cx="274638" cy="334963"/>
            </a:xfrm>
            <a:custGeom>
              <a:avLst/>
              <a:gdLst>
                <a:gd name="T0" fmla="*/ 0 w 45"/>
                <a:gd name="T1" fmla="*/ 27 h 53"/>
                <a:gd name="T2" fmla="*/ 2 w 45"/>
                <a:gd name="T3" fmla="*/ 15 h 53"/>
                <a:gd name="T4" fmla="*/ 7 w 45"/>
                <a:gd name="T5" fmla="*/ 7 h 53"/>
                <a:gd name="T6" fmla="*/ 15 w 45"/>
                <a:gd name="T7" fmla="*/ 2 h 53"/>
                <a:gd name="T8" fmla="*/ 23 w 45"/>
                <a:gd name="T9" fmla="*/ 0 h 53"/>
                <a:gd name="T10" fmla="*/ 40 w 45"/>
                <a:gd name="T11" fmla="*/ 6 h 53"/>
                <a:gd name="T12" fmla="*/ 45 w 45"/>
                <a:gd name="T13" fmla="*/ 26 h 53"/>
                <a:gd name="T14" fmla="*/ 45 w 45"/>
                <a:gd name="T15" fmla="*/ 28 h 53"/>
                <a:gd name="T16" fmla="*/ 45 w 45"/>
                <a:gd name="T17" fmla="*/ 30 h 53"/>
                <a:gd name="T18" fmla="*/ 12 w 45"/>
                <a:gd name="T19" fmla="*/ 30 h 53"/>
                <a:gd name="T20" fmla="*/ 16 w 45"/>
                <a:gd name="T21" fmla="*/ 39 h 53"/>
                <a:gd name="T22" fmla="*/ 27 w 45"/>
                <a:gd name="T23" fmla="*/ 43 h 53"/>
                <a:gd name="T24" fmla="*/ 35 w 45"/>
                <a:gd name="T25" fmla="*/ 42 h 53"/>
                <a:gd name="T26" fmla="*/ 41 w 45"/>
                <a:gd name="T27" fmla="*/ 40 h 53"/>
                <a:gd name="T28" fmla="*/ 42 w 45"/>
                <a:gd name="T29" fmla="*/ 50 h 53"/>
                <a:gd name="T30" fmla="*/ 40 w 45"/>
                <a:gd name="T31" fmla="*/ 51 h 53"/>
                <a:gd name="T32" fmla="*/ 36 w 45"/>
                <a:gd name="T33" fmla="*/ 52 h 53"/>
                <a:gd name="T34" fmla="*/ 31 w 45"/>
                <a:gd name="T35" fmla="*/ 52 h 53"/>
                <a:gd name="T36" fmla="*/ 26 w 45"/>
                <a:gd name="T37" fmla="*/ 53 h 53"/>
                <a:gd name="T38" fmla="*/ 14 w 45"/>
                <a:gd name="T39" fmla="*/ 51 h 53"/>
                <a:gd name="T40" fmla="*/ 6 w 45"/>
                <a:gd name="T41" fmla="*/ 45 h 53"/>
                <a:gd name="T42" fmla="*/ 2 w 45"/>
                <a:gd name="T43" fmla="*/ 37 h 53"/>
                <a:gd name="T44" fmla="*/ 0 w 45"/>
                <a:gd name="T45" fmla="*/ 27 h 53"/>
                <a:gd name="T46" fmla="*/ 34 w 45"/>
                <a:gd name="T47" fmla="*/ 21 h 53"/>
                <a:gd name="T48" fmla="*/ 33 w 45"/>
                <a:gd name="T49" fmla="*/ 17 h 53"/>
                <a:gd name="T50" fmla="*/ 31 w 45"/>
                <a:gd name="T51" fmla="*/ 13 h 53"/>
                <a:gd name="T52" fmla="*/ 28 w 45"/>
                <a:gd name="T53" fmla="*/ 11 h 53"/>
                <a:gd name="T54" fmla="*/ 24 w 45"/>
                <a:gd name="T55" fmla="*/ 10 h 53"/>
                <a:gd name="T56" fmla="*/ 19 w 45"/>
                <a:gd name="T57" fmla="*/ 11 h 53"/>
                <a:gd name="T58" fmla="*/ 15 w 45"/>
                <a:gd name="T59" fmla="*/ 13 h 53"/>
                <a:gd name="T60" fmla="*/ 13 w 45"/>
                <a:gd name="T61" fmla="*/ 17 h 53"/>
                <a:gd name="T62" fmla="*/ 12 w 45"/>
                <a:gd name="T63" fmla="*/ 21 h 53"/>
                <a:gd name="T64" fmla="*/ 34 w 45"/>
                <a:gd name="T65" fmla="*/ 2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5" h="53">
                  <a:moveTo>
                    <a:pt x="0" y="27"/>
                  </a:moveTo>
                  <a:cubicBezTo>
                    <a:pt x="0" y="22"/>
                    <a:pt x="1" y="18"/>
                    <a:pt x="2" y="15"/>
                  </a:cubicBezTo>
                  <a:cubicBezTo>
                    <a:pt x="3" y="12"/>
                    <a:pt x="5" y="9"/>
                    <a:pt x="7" y="7"/>
                  </a:cubicBezTo>
                  <a:cubicBezTo>
                    <a:pt x="9" y="4"/>
                    <a:pt x="12" y="3"/>
                    <a:pt x="15" y="2"/>
                  </a:cubicBezTo>
                  <a:cubicBezTo>
                    <a:pt x="18" y="0"/>
                    <a:pt x="21" y="0"/>
                    <a:pt x="23" y="0"/>
                  </a:cubicBezTo>
                  <a:cubicBezTo>
                    <a:pt x="30" y="0"/>
                    <a:pt x="36" y="2"/>
                    <a:pt x="40" y="6"/>
                  </a:cubicBezTo>
                  <a:cubicBezTo>
                    <a:pt x="44" y="11"/>
                    <a:pt x="45" y="17"/>
                    <a:pt x="45" y="26"/>
                  </a:cubicBezTo>
                  <a:cubicBezTo>
                    <a:pt x="45" y="26"/>
                    <a:pt x="45" y="27"/>
                    <a:pt x="45" y="28"/>
                  </a:cubicBezTo>
                  <a:cubicBezTo>
                    <a:pt x="45" y="29"/>
                    <a:pt x="45" y="29"/>
                    <a:pt x="45" y="30"/>
                  </a:cubicBezTo>
                  <a:cubicBezTo>
                    <a:pt x="12" y="30"/>
                    <a:pt x="12" y="30"/>
                    <a:pt x="12" y="30"/>
                  </a:cubicBezTo>
                  <a:cubicBezTo>
                    <a:pt x="12" y="34"/>
                    <a:pt x="14" y="37"/>
                    <a:pt x="16" y="39"/>
                  </a:cubicBezTo>
                  <a:cubicBezTo>
                    <a:pt x="19" y="41"/>
                    <a:pt x="23" y="43"/>
                    <a:pt x="27" y="43"/>
                  </a:cubicBezTo>
                  <a:cubicBezTo>
                    <a:pt x="30" y="43"/>
                    <a:pt x="33" y="42"/>
                    <a:pt x="35" y="42"/>
                  </a:cubicBezTo>
                  <a:cubicBezTo>
                    <a:pt x="37" y="41"/>
                    <a:pt x="39" y="41"/>
                    <a:pt x="41" y="40"/>
                  </a:cubicBezTo>
                  <a:cubicBezTo>
                    <a:pt x="42" y="50"/>
                    <a:pt x="42" y="50"/>
                    <a:pt x="42" y="50"/>
                  </a:cubicBezTo>
                  <a:cubicBezTo>
                    <a:pt x="42" y="50"/>
                    <a:pt x="41" y="50"/>
                    <a:pt x="40" y="51"/>
                  </a:cubicBezTo>
                  <a:cubicBezTo>
                    <a:pt x="38" y="51"/>
                    <a:pt x="37" y="51"/>
                    <a:pt x="36" y="52"/>
                  </a:cubicBezTo>
                  <a:cubicBezTo>
                    <a:pt x="34" y="52"/>
                    <a:pt x="33" y="52"/>
                    <a:pt x="31" y="52"/>
                  </a:cubicBezTo>
                  <a:cubicBezTo>
                    <a:pt x="29" y="53"/>
                    <a:pt x="28" y="53"/>
                    <a:pt x="26" y="53"/>
                  </a:cubicBezTo>
                  <a:cubicBezTo>
                    <a:pt x="22" y="53"/>
                    <a:pt x="18" y="52"/>
                    <a:pt x="14" y="51"/>
                  </a:cubicBezTo>
                  <a:cubicBezTo>
                    <a:pt x="11" y="49"/>
                    <a:pt x="8" y="48"/>
                    <a:pt x="6" y="45"/>
                  </a:cubicBezTo>
                  <a:cubicBezTo>
                    <a:pt x="4" y="43"/>
                    <a:pt x="3" y="40"/>
                    <a:pt x="2" y="37"/>
                  </a:cubicBezTo>
                  <a:cubicBezTo>
                    <a:pt x="1" y="34"/>
                    <a:pt x="0" y="30"/>
                    <a:pt x="0" y="27"/>
                  </a:cubicBezTo>
                  <a:close/>
                  <a:moveTo>
                    <a:pt x="34" y="21"/>
                  </a:moveTo>
                  <a:cubicBezTo>
                    <a:pt x="34" y="20"/>
                    <a:pt x="34" y="18"/>
                    <a:pt x="33" y="17"/>
                  </a:cubicBezTo>
                  <a:cubicBezTo>
                    <a:pt x="33" y="15"/>
                    <a:pt x="32" y="14"/>
                    <a:pt x="31" y="13"/>
                  </a:cubicBezTo>
                  <a:cubicBezTo>
                    <a:pt x="30" y="12"/>
                    <a:pt x="29" y="11"/>
                    <a:pt x="28" y="11"/>
                  </a:cubicBezTo>
                  <a:cubicBezTo>
                    <a:pt x="27" y="10"/>
                    <a:pt x="25" y="10"/>
                    <a:pt x="24" y="10"/>
                  </a:cubicBezTo>
                  <a:cubicBezTo>
                    <a:pt x="22" y="10"/>
                    <a:pt x="20" y="10"/>
                    <a:pt x="19" y="11"/>
                  </a:cubicBezTo>
                  <a:cubicBezTo>
                    <a:pt x="18" y="11"/>
                    <a:pt x="16" y="12"/>
                    <a:pt x="15" y="13"/>
                  </a:cubicBezTo>
                  <a:cubicBezTo>
                    <a:pt x="15" y="14"/>
                    <a:pt x="14" y="16"/>
                    <a:pt x="13" y="17"/>
                  </a:cubicBezTo>
                  <a:cubicBezTo>
                    <a:pt x="13" y="18"/>
                    <a:pt x="12" y="20"/>
                    <a:pt x="12" y="21"/>
                  </a:cubicBezTo>
                  <a:lnTo>
                    <a:pt x="34" y="2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16"/>
            <p:cNvSpPr>
              <a:spLocks/>
            </p:cNvSpPr>
            <p:nvPr userDrawn="1"/>
          </p:nvSpPr>
          <p:spPr bwMode="auto">
            <a:xfrm>
              <a:off x="3928837" y="5030484"/>
              <a:ext cx="184150" cy="322263"/>
            </a:xfrm>
            <a:custGeom>
              <a:avLst/>
              <a:gdLst>
                <a:gd name="T0" fmla="*/ 28 w 30"/>
                <a:gd name="T1" fmla="*/ 12 h 51"/>
                <a:gd name="T2" fmla="*/ 24 w 30"/>
                <a:gd name="T3" fmla="*/ 11 h 51"/>
                <a:gd name="T4" fmla="*/ 19 w 30"/>
                <a:gd name="T5" fmla="*/ 10 h 51"/>
                <a:gd name="T6" fmla="*/ 14 w 30"/>
                <a:gd name="T7" fmla="*/ 10 h 51"/>
                <a:gd name="T8" fmla="*/ 11 w 30"/>
                <a:gd name="T9" fmla="*/ 11 h 51"/>
                <a:gd name="T10" fmla="*/ 11 w 30"/>
                <a:gd name="T11" fmla="*/ 51 h 51"/>
                <a:gd name="T12" fmla="*/ 0 w 30"/>
                <a:gd name="T13" fmla="*/ 51 h 51"/>
                <a:gd name="T14" fmla="*/ 0 w 30"/>
                <a:gd name="T15" fmla="*/ 4 h 51"/>
                <a:gd name="T16" fmla="*/ 8 w 30"/>
                <a:gd name="T17" fmla="*/ 1 h 51"/>
                <a:gd name="T18" fmla="*/ 19 w 30"/>
                <a:gd name="T19" fmla="*/ 0 h 51"/>
                <a:gd name="T20" fmla="*/ 22 w 30"/>
                <a:gd name="T21" fmla="*/ 0 h 51"/>
                <a:gd name="T22" fmla="*/ 25 w 30"/>
                <a:gd name="T23" fmla="*/ 1 h 51"/>
                <a:gd name="T24" fmla="*/ 28 w 30"/>
                <a:gd name="T25" fmla="*/ 1 h 51"/>
                <a:gd name="T26" fmla="*/ 30 w 30"/>
                <a:gd name="T27" fmla="*/ 2 h 51"/>
                <a:gd name="T28" fmla="*/ 28 w 30"/>
                <a:gd name="T29" fmla="*/ 1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51">
                  <a:moveTo>
                    <a:pt x="28" y="12"/>
                  </a:moveTo>
                  <a:cubicBezTo>
                    <a:pt x="27" y="11"/>
                    <a:pt x="26" y="11"/>
                    <a:pt x="24" y="11"/>
                  </a:cubicBezTo>
                  <a:cubicBezTo>
                    <a:pt x="23" y="10"/>
                    <a:pt x="21" y="10"/>
                    <a:pt x="19" y="10"/>
                  </a:cubicBezTo>
                  <a:cubicBezTo>
                    <a:pt x="17" y="10"/>
                    <a:pt x="16" y="10"/>
                    <a:pt x="14" y="10"/>
                  </a:cubicBezTo>
                  <a:cubicBezTo>
                    <a:pt x="13" y="11"/>
                    <a:pt x="12" y="11"/>
                    <a:pt x="11" y="11"/>
                  </a:cubicBezTo>
                  <a:cubicBezTo>
                    <a:pt x="11" y="51"/>
                    <a:pt x="11" y="51"/>
                    <a:pt x="11" y="51"/>
                  </a:cubicBezTo>
                  <a:cubicBezTo>
                    <a:pt x="0" y="51"/>
                    <a:pt x="0" y="51"/>
                    <a:pt x="0" y="51"/>
                  </a:cubicBezTo>
                  <a:cubicBezTo>
                    <a:pt x="0" y="4"/>
                    <a:pt x="0" y="4"/>
                    <a:pt x="0" y="4"/>
                  </a:cubicBezTo>
                  <a:cubicBezTo>
                    <a:pt x="2" y="3"/>
                    <a:pt x="5" y="2"/>
                    <a:pt x="8" y="1"/>
                  </a:cubicBezTo>
                  <a:cubicBezTo>
                    <a:pt x="12" y="0"/>
                    <a:pt x="15" y="0"/>
                    <a:pt x="19" y="0"/>
                  </a:cubicBezTo>
                  <a:cubicBezTo>
                    <a:pt x="20" y="0"/>
                    <a:pt x="21" y="0"/>
                    <a:pt x="22" y="0"/>
                  </a:cubicBezTo>
                  <a:cubicBezTo>
                    <a:pt x="23" y="0"/>
                    <a:pt x="24" y="0"/>
                    <a:pt x="25" y="1"/>
                  </a:cubicBezTo>
                  <a:cubicBezTo>
                    <a:pt x="26" y="1"/>
                    <a:pt x="27" y="1"/>
                    <a:pt x="28" y="1"/>
                  </a:cubicBezTo>
                  <a:cubicBezTo>
                    <a:pt x="29" y="1"/>
                    <a:pt x="30" y="2"/>
                    <a:pt x="30" y="2"/>
                  </a:cubicBezTo>
                  <a:lnTo>
                    <a:pt x="28" y="1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17"/>
            <p:cNvSpPr>
              <a:spLocks/>
            </p:cNvSpPr>
            <p:nvPr userDrawn="1"/>
          </p:nvSpPr>
          <p:spPr bwMode="auto">
            <a:xfrm>
              <a:off x="4100287" y="5276546"/>
              <a:ext cx="98425" cy="176213"/>
            </a:xfrm>
            <a:custGeom>
              <a:avLst/>
              <a:gdLst>
                <a:gd name="T0" fmla="*/ 16 w 16"/>
                <a:gd name="T1" fmla="*/ 0 h 28"/>
                <a:gd name="T2" fmla="*/ 16 w 16"/>
                <a:gd name="T3" fmla="*/ 2 h 28"/>
                <a:gd name="T4" fmla="*/ 16 w 16"/>
                <a:gd name="T5" fmla="*/ 4 h 28"/>
                <a:gd name="T6" fmla="*/ 14 w 16"/>
                <a:gd name="T7" fmla="*/ 16 h 28"/>
                <a:gd name="T8" fmla="*/ 9 w 16"/>
                <a:gd name="T9" fmla="*/ 28 h 28"/>
                <a:gd name="T10" fmla="*/ 0 w 16"/>
                <a:gd name="T11" fmla="*/ 25 h 28"/>
                <a:gd name="T12" fmla="*/ 3 w 16"/>
                <a:gd name="T13" fmla="*/ 14 h 28"/>
                <a:gd name="T14" fmla="*/ 4 w 16"/>
                <a:gd name="T15" fmla="*/ 5 h 28"/>
                <a:gd name="T16" fmla="*/ 4 w 16"/>
                <a:gd name="T17" fmla="*/ 2 h 28"/>
                <a:gd name="T18" fmla="*/ 4 w 16"/>
                <a:gd name="T19" fmla="*/ 0 h 28"/>
                <a:gd name="T20" fmla="*/ 16 w 16"/>
                <a:gd name="T2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8">
                  <a:moveTo>
                    <a:pt x="16" y="0"/>
                  </a:moveTo>
                  <a:cubicBezTo>
                    <a:pt x="16" y="1"/>
                    <a:pt x="16" y="1"/>
                    <a:pt x="16" y="2"/>
                  </a:cubicBezTo>
                  <a:cubicBezTo>
                    <a:pt x="16" y="3"/>
                    <a:pt x="16" y="3"/>
                    <a:pt x="16" y="4"/>
                  </a:cubicBezTo>
                  <a:cubicBezTo>
                    <a:pt x="16" y="8"/>
                    <a:pt x="15" y="12"/>
                    <a:pt x="14" y="16"/>
                  </a:cubicBezTo>
                  <a:cubicBezTo>
                    <a:pt x="13" y="20"/>
                    <a:pt x="11" y="24"/>
                    <a:pt x="9" y="28"/>
                  </a:cubicBezTo>
                  <a:cubicBezTo>
                    <a:pt x="0" y="25"/>
                    <a:pt x="0" y="25"/>
                    <a:pt x="0" y="25"/>
                  </a:cubicBezTo>
                  <a:cubicBezTo>
                    <a:pt x="1" y="22"/>
                    <a:pt x="2" y="18"/>
                    <a:pt x="3" y="14"/>
                  </a:cubicBezTo>
                  <a:cubicBezTo>
                    <a:pt x="3" y="11"/>
                    <a:pt x="4" y="8"/>
                    <a:pt x="4" y="5"/>
                  </a:cubicBezTo>
                  <a:cubicBezTo>
                    <a:pt x="4" y="4"/>
                    <a:pt x="4" y="3"/>
                    <a:pt x="4" y="2"/>
                  </a:cubicBezTo>
                  <a:cubicBezTo>
                    <a:pt x="4" y="1"/>
                    <a:pt x="4" y="0"/>
                    <a:pt x="4" y="0"/>
                  </a:cubicBezTo>
                  <a:lnTo>
                    <a:pt x="16"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8"/>
            <p:cNvSpPr>
              <a:spLocks/>
            </p:cNvSpPr>
            <p:nvPr userDrawn="1"/>
          </p:nvSpPr>
          <p:spPr bwMode="auto">
            <a:xfrm>
              <a:off x="4393975" y="5030484"/>
              <a:ext cx="188913" cy="322263"/>
            </a:xfrm>
            <a:custGeom>
              <a:avLst/>
              <a:gdLst>
                <a:gd name="T0" fmla="*/ 29 w 31"/>
                <a:gd name="T1" fmla="*/ 12 h 51"/>
                <a:gd name="T2" fmla="*/ 25 w 31"/>
                <a:gd name="T3" fmla="*/ 11 h 51"/>
                <a:gd name="T4" fmla="*/ 19 w 31"/>
                <a:gd name="T5" fmla="*/ 10 h 51"/>
                <a:gd name="T6" fmla="*/ 15 w 31"/>
                <a:gd name="T7" fmla="*/ 10 h 51"/>
                <a:gd name="T8" fmla="*/ 12 w 31"/>
                <a:gd name="T9" fmla="*/ 11 h 51"/>
                <a:gd name="T10" fmla="*/ 12 w 31"/>
                <a:gd name="T11" fmla="*/ 51 h 51"/>
                <a:gd name="T12" fmla="*/ 0 w 31"/>
                <a:gd name="T13" fmla="*/ 51 h 51"/>
                <a:gd name="T14" fmla="*/ 0 w 31"/>
                <a:gd name="T15" fmla="*/ 4 h 51"/>
                <a:gd name="T16" fmla="*/ 9 w 31"/>
                <a:gd name="T17" fmla="*/ 1 h 51"/>
                <a:gd name="T18" fmla="*/ 20 w 31"/>
                <a:gd name="T19" fmla="*/ 0 h 51"/>
                <a:gd name="T20" fmla="*/ 22 w 31"/>
                <a:gd name="T21" fmla="*/ 0 h 51"/>
                <a:gd name="T22" fmla="*/ 25 w 31"/>
                <a:gd name="T23" fmla="*/ 1 h 51"/>
                <a:gd name="T24" fmla="*/ 28 w 31"/>
                <a:gd name="T25" fmla="*/ 1 h 51"/>
                <a:gd name="T26" fmla="*/ 31 w 31"/>
                <a:gd name="T27" fmla="*/ 2 h 51"/>
                <a:gd name="T28" fmla="*/ 29 w 31"/>
                <a:gd name="T29" fmla="*/ 1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51">
                  <a:moveTo>
                    <a:pt x="29" y="12"/>
                  </a:moveTo>
                  <a:cubicBezTo>
                    <a:pt x="28" y="11"/>
                    <a:pt x="26" y="11"/>
                    <a:pt x="25" y="11"/>
                  </a:cubicBezTo>
                  <a:cubicBezTo>
                    <a:pt x="23" y="10"/>
                    <a:pt x="21" y="10"/>
                    <a:pt x="19" y="10"/>
                  </a:cubicBezTo>
                  <a:cubicBezTo>
                    <a:pt x="18" y="10"/>
                    <a:pt x="16" y="10"/>
                    <a:pt x="15" y="10"/>
                  </a:cubicBezTo>
                  <a:cubicBezTo>
                    <a:pt x="13" y="11"/>
                    <a:pt x="12" y="11"/>
                    <a:pt x="12" y="11"/>
                  </a:cubicBezTo>
                  <a:cubicBezTo>
                    <a:pt x="12" y="51"/>
                    <a:pt x="12" y="51"/>
                    <a:pt x="12" y="51"/>
                  </a:cubicBezTo>
                  <a:cubicBezTo>
                    <a:pt x="0" y="51"/>
                    <a:pt x="0" y="51"/>
                    <a:pt x="0" y="51"/>
                  </a:cubicBezTo>
                  <a:cubicBezTo>
                    <a:pt x="0" y="4"/>
                    <a:pt x="0" y="4"/>
                    <a:pt x="0" y="4"/>
                  </a:cubicBezTo>
                  <a:cubicBezTo>
                    <a:pt x="2" y="3"/>
                    <a:pt x="5" y="2"/>
                    <a:pt x="9" y="1"/>
                  </a:cubicBezTo>
                  <a:cubicBezTo>
                    <a:pt x="12" y="0"/>
                    <a:pt x="16" y="0"/>
                    <a:pt x="20" y="0"/>
                  </a:cubicBezTo>
                  <a:cubicBezTo>
                    <a:pt x="20" y="0"/>
                    <a:pt x="21" y="0"/>
                    <a:pt x="22" y="0"/>
                  </a:cubicBezTo>
                  <a:cubicBezTo>
                    <a:pt x="23" y="0"/>
                    <a:pt x="24" y="0"/>
                    <a:pt x="25" y="1"/>
                  </a:cubicBezTo>
                  <a:cubicBezTo>
                    <a:pt x="26" y="1"/>
                    <a:pt x="27" y="1"/>
                    <a:pt x="28" y="1"/>
                  </a:cubicBezTo>
                  <a:cubicBezTo>
                    <a:pt x="29" y="1"/>
                    <a:pt x="30" y="2"/>
                    <a:pt x="31" y="2"/>
                  </a:cubicBezTo>
                  <a:lnTo>
                    <a:pt x="29" y="1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19"/>
            <p:cNvSpPr>
              <a:spLocks noEditPoints="1"/>
            </p:cNvSpPr>
            <p:nvPr userDrawn="1"/>
          </p:nvSpPr>
          <p:spPr bwMode="auto">
            <a:xfrm>
              <a:off x="4601938" y="5030484"/>
              <a:ext cx="274638" cy="334963"/>
            </a:xfrm>
            <a:custGeom>
              <a:avLst/>
              <a:gdLst>
                <a:gd name="T0" fmla="*/ 0 w 45"/>
                <a:gd name="T1" fmla="*/ 27 h 53"/>
                <a:gd name="T2" fmla="*/ 2 w 45"/>
                <a:gd name="T3" fmla="*/ 15 h 53"/>
                <a:gd name="T4" fmla="*/ 7 w 45"/>
                <a:gd name="T5" fmla="*/ 7 h 53"/>
                <a:gd name="T6" fmla="*/ 15 w 45"/>
                <a:gd name="T7" fmla="*/ 2 h 53"/>
                <a:gd name="T8" fmla="*/ 23 w 45"/>
                <a:gd name="T9" fmla="*/ 0 h 53"/>
                <a:gd name="T10" fmla="*/ 40 w 45"/>
                <a:gd name="T11" fmla="*/ 6 h 53"/>
                <a:gd name="T12" fmla="*/ 45 w 45"/>
                <a:gd name="T13" fmla="*/ 26 h 53"/>
                <a:gd name="T14" fmla="*/ 45 w 45"/>
                <a:gd name="T15" fmla="*/ 28 h 53"/>
                <a:gd name="T16" fmla="*/ 45 w 45"/>
                <a:gd name="T17" fmla="*/ 30 h 53"/>
                <a:gd name="T18" fmla="*/ 12 w 45"/>
                <a:gd name="T19" fmla="*/ 30 h 53"/>
                <a:gd name="T20" fmla="*/ 16 w 45"/>
                <a:gd name="T21" fmla="*/ 39 h 53"/>
                <a:gd name="T22" fmla="*/ 27 w 45"/>
                <a:gd name="T23" fmla="*/ 43 h 53"/>
                <a:gd name="T24" fmla="*/ 35 w 45"/>
                <a:gd name="T25" fmla="*/ 42 h 53"/>
                <a:gd name="T26" fmla="*/ 41 w 45"/>
                <a:gd name="T27" fmla="*/ 40 h 53"/>
                <a:gd name="T28" fmla="*/ 42 w 45"/>
                <a:gd name="T29" fmla="*/ 50 h 53"/>
                <a:gd name="T30" fmla="*/ 40 w 45"/>
                <a:gd name="T31" fmla="*/ 51 h 53"/>
                <a:gd name="T32" fmla="*/ 36 w 45"/>
                <a:gd name="T33" fmla="*/ 52 h 53"/>
                <a:gd name="T34" fmla="*/ 31 w 45"/>
                <a:gd name="T35" fmla="*/ 52 h 53"/>
                <a:gd name="T36" fmla="*/ 26 w 45"/>
                <a:gd name="T37" fmla="*/ 53 h 53"/>
                <a:gd name="T38" fmla="*/ 14 w 45"/>
                <a:gd name="T39" fmla="*/ 51 h 53"/>
                <a:gd name="T40" fmla="*/ 6 w 45"/>
                <a:gd name="T41" fmla="*/ 45 h 53"/>
                <a:gd name="T42" fmla="*/ 2 w 45"/>
                <a:gd name="T43" fmla="*/ 37 h 53"/>
                <a:gd name="T44" fmla="*/ 0 w 45"/>
                <a:gd name="T45" fmla="*/ 27 h 53"/>
                <a:gd name="T46" fmla="*/ 34 w 45"/>
                <a:gd name="T47" fmla="*/ 21 h 53"/>
                <a:gd name="T48" fmla="*/ 33 w 45"/>
                <a:gd name="T49" fmla="*/ 17 h 53"/>
                <a:gd name="T50" fmla="*/ 31 w 45"/>
                <a:gd name="T51" fmla="*/ 13 h 53"/>
                <a:gd name="T52" fmla="*/ 28 w 45"/>
                <a:gd name="T53" fmla="*/ 11 h 53"/>
                <a:gd name="T54" fmla="*/ 24 w 45"/>
                <a:gd name="T55" fmla="*/ 10 h 53"/>
                <a:gd name="T56" fmla="*/ 19 w 45"/>
                <a:gd name="T57" fmla="*/ 11 h 53"/>
                <a:gd name="T58" fmla="*/ 15 w 45"/>
                <a:gd name="T59" fmla="*/ 13 h 53"/>
                <a:gd name="T60" fmla="*/ 13 w 45"/>
                <a:gd name="T61" fmla="*/ 17 h 53"/>
                <a:gd name="T62" fmla="*/ 12 w 45"/>
                <a:gd name="T63" fmla="*/ 21 h 53"/>
                <a:gd name="T64" fmla="*/ 34 w 45"/>
                <a:gd name="T65" fmla="*/ 2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5" h="53">
                  <a:moveTo>
                    <a:pt x="0" y="27"/>
                  </a:moveTo>
                  <a:cubicBezTo>
                    <a:pt x="0" y="22"/>
                    <a:pt x="1" y="18"/>
                    <a:pt x="2" y="15"/>
                  </a:cubicBezTo>
                  <a:cubicBezTo>
                    <a:pt x="3" y="12"/>
                    <a:pt x="5" y="9"/>
                    <a:pt x="7" y="7"/>
                  </a:cubicBezTo>
                  <a:cubicBezTo>
                    <a:pt x="9" y="4"/>
                    <a:pt x="12" y="3"/>
                    <a:pt x="15" y="2"/>
                  </a:cubicBezTo>
                  <a:cubicBezTo>
                    <a:pt x="18" y="0"/>
                    <a:pt x="20" y="0"/>
                    <a:pt x="23" y="0"/>
                  </a:cubicBezTo>
                  <a:cubicBezTo>
                    <a:pt x="30" y="0"/>
                    <a:pt x="36" y="2"/>
                    <a:pt x="40" y="6"/>
                  </a:cubicBezTo>
                  <a:cubicBezTo>
                    <a:pt x="43" y="11"/>
                    <a:pt x="45" y="17"/>
                    <a:pt x="45" y="26"/>
                  </a:cubicBezTo>
                  <a:cubicBezTo>
                    <a:pt x="45" y="26"/>
                    <a:pt x="45" y="27"/>
                    <a:pt x="45" y="28"/>
                  </a:cubicBezTo>
                  <a:cubicBezTo>
                    <a:pt x="45" y="29"/>
                    <a:pt x="45" y="29"/>
                    <a:pt x="45" y="30"/>
                  </a:cubicBezTo>
                  <a:cubicBezTo>
                    <a:pt x="12" y="30"/>
                    <a:pt x="12" y="30"/>
                    <a:pt x="12" y="30"/>
                  </a:cubicBezTo>
                  <a:cubicBezTo>
                    <a:pt x="12" y="34"/>
                    <a:pt x="14" y="37"/>
                    <a:pt x="16" y="39"/>
                  </a:cubicBezTo>
                  <a:cubicBezTo>
                    <a:pt x="19" y="41"/>
                    <a:pt x="23" y="43"/>
                    <a:pt x="27" y="43"/>
                  </a:cubicBezTo>
                  <a:cubicBezTo>
                    <a:pt x="30" y="43"/>
                    <a:pt x="33" y="42"/>
                    <a:pt x="35" y="42"/>
                  </a:cubicBezTo>
                  <a:cubicBezTo>
                    <a:pt x="37" y="41"/>
                    <a:pt x="39" y="41"/>
                    <a:pt x="41" y="40"/>
                  </a:cubicBezTo>
                  <a:cubicBezTo>
                    <a:pt x="42" y="50"/>
                    <a:pt x="42" y="50"/>
                    <a:pt x="42" y="50"/>
                  </a:cubicBezTo>
                  <a:cubicBezTo>
                    <a:pt x="42" y="50"/>
                    <a:pt x="41" y="50"/>
                    <a:pt x="40" y="51"/>
                  </a:cubicBezTo>
                  <a:cubicBezTo>
                    <a:pt x="38" y="51"/>
                    <a:pt x="37" y="51"/>
                    <a:pt x="36" y="52"/>
                  </a:cubicBezTo>
                  <a:cubicBezTo>
                    <a:pt x="34" y="52"/>
                    <a:pt x="33" y="52"/>
                    <a:pt x="31" y="52"/>
                  </a:cubicBezTo>
                  <a:cubicBezTo>
                    <a:pt x="29" y="53"/>
                    <a:pt x="28" y="53"/>
                    <a:pt x="26" y="53"/>
                  </a:cubicBezTo>
                  <a:cubicBezTo>
                    <a:pt x="22" y="53"/>
                    <a:pt x="18" y="52"/>
                    <a:pt x="14" y="51"/>
                  </a:cubicBezTo>
                  <a:cubicBezTo>
                    <a:pt x="11" y="49"/>
                    <a:pt x="8" y="48"/>
                    <a:pt x="6" y="45"/>
                  </a:cubicBezTo>
                  <a:cubicBezTo>
                    <a:pt x="4" y="43"/>
                    <a:pt x="3" y="40"/>
                    <a:pt x="2" y="37"/>
                  </a:cubicBezTo>
                  <a:cubicBezTo>
                    <a:pt x="1" y="34"/>
                    <a:pt x="0" y="30"/>
                    <a:pt x="0" y="27"/>
                  </a:cubicBezTo>
                  <a:close/>
                  <a:moveTo>
                    <a:pt x="34" y="21"/>
                  </a:moveTo>
                  <a:cubicBezTo>
                    <a:pt x="34" y="20"/>
                    <a:pt x="34" y="18"/>
                    <a:pt x="33" y="17"/>
                  </a:cubicBezTo>
                  <a:cubicBezTo>
                    <a:pt x="33" y="15"/>
                    <a:pt x="32" y="14"/>
                    <a:pt x="31" y="13"/>
                  </a:cubicBezTo>
                  <a:cubicBezTo>
                    <a:pt x="30" y="12"/>
                    <a:pt x="29" y="11"/>
                    <a:pt x="28" y="11"/>
                  </a:cubicBezTo>
                  <a:cubicBezTo>
                    <a:pt x="27" y="10"/>
                    <a:pt x="25" y="10"/>
                    <a:pt x="24" y="10"/>
                  </a:cubicBezTo>
                  <a:cubicBezTo>
                    <a:pt x="22" y="10"/>
                    <a:pt x="20" y="10"/>
                    <a:pt x="19" y="11"/>
                  </a:cubicBezTo>
                  <a:cubicBezTo>
                    <a:pt x="17" y="11"/>
                    <a:pt x="16" y="12"/>
                    <a:pt x="15" y="13"/>
                  </a:cubicBezTo>
                  <a:cubicBezTo>
                    <a:pt x="14" y="14"/>
                    <a:pt x="14" y="16"/>
                    <a:pt x="13" y="17"/>
                  </a:cubicBezTo>
                  <a:cubicBezTo>
                    <a:pt x="13" y="18"/>
                    <a:pt x="12" y="20"/>
                    <a:pt x="12" y="21"/>
                  </a:cubicBezTo>
                  <a:lnTo>
                    <a:pt x="34" y="2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20"/>
            <p:cNvSpPr>
              <a:spLocks/>
            </p:cNvSpPr>
            <p:nvPr userDrawn="1"/>
          </p:nvSpPr>
          <p:spPr bwMode="auto">
            <a:xfrm>
              <a:off x="4919438" y="5030484"/>
              <a:ext cx="227013" cy="334963"/>
            </a:xfrm>
            <a:custGeom>
              <a:avLst/>
              <a:gdLst>
                <a:gd name="T0" fmla="*/ 16 w 37"/>
                <a:gd name="T1" fmla="*/ 43 h 53"/>
                <a:gd name="T2" fmla="*/ 23 w 37"/>
                <a:gd name="T3" fmla="*/ 42 h 53"/>
                <a:gd name="T4" fmla="*/ 25 w 37"/>
                <a:gd name="T5" fmla="*/ 38 h 53"/>
                <a:gd name="T6" fmla="*/ 23 w 37"/>
                <a:gd name="T7" fmla="*/ 34 h 53"/>
                <a:gd name="T8" fmla="*/ 15 w 37"/>
                <a:gd name="T9" fmla="*/ 30 h 53"/>
                <a:gd name="T10" fmla="*/ 10 w 37"/>
                <a:gd name="T11" fmla="*/ 28 h 53"/>
                <a:gd name="T12" fmla="*/ 5 w 37"/>
                <a:gd name="T13" fmla="*/ 25 h 53"/>
                <a:gd name="T14" fmla="*/ 2 w 37"/>
                <a:gd name="T15" fmla="*/ 21 h 53"/>
                <a:gd name="T16" fmla="*/ 1 w 37"/>
                <a:gd name="T17" fmla="*/ 15 h 53"/>
                <a:gd name="T18" fmla="*/ 6 w 37"/>
                <a:gd name="T19" fmla="*/ 4 h 53"/>
                <a:gd name="T20" fmla="*/ 20 w 37"/>
                <a:gd name="T21" fmla="*/ 0 h 53"/>
                <a:gd name="T22" fmla="*/ 28 w 37"/>
                <a:gd name="T23" fmla="*/ 1 h 53"/>
                <a:gd name="T24" fmla="*/ 34 w 37"/>
                <a:gd name="T25" fmla="*/ 2 h 53"/>
                <a:gd name="T26" fmla="*/ 32 w 37"/>
                <a:gd name="T27" fmla="*/ 12 h 53"/>
                <a:gd name="T28" fmla="*/ 27 w 37"/>
                <a:gd name="T29" fmla="*/ 10 h 53"/>
                <a:gd name="T30" fmla="*/ 20 w 37"/>
                <a:gd name="T31" fmla="*/ 9 h 53"/>
                <a:gd name="T32" fmla="*/ 15 w 37"/>
                <a:gd name="T33" fmla="*/ 11 h 53"/>
                <a:gd name="T34" fmla="*/ 13 w 37"/>
                <a:gd name="T35" fmla="*/ 14 h 53"/>
                <a:gd name="T36" fmla="*/ 13 w 37"/>
                <a:gd name="T37" fmla="*/ 17 h 53"/>
                <a:gd name="T38" fmla="*/ 14 w 37"/>
                <a:gd name="T39" fmla="*/ 18 h 53"/>
                <a:gd name="T40" fmla="*/ 17 w 37"/>
                <a:gd name="T41" fmla="*/ 20 h 53"/>
                <a:gd name="T42" fmla="*/ 21 w 37"/>
                <a:gd name="T43" fmla="*/ 22 h 53"/>
                <a:gd name="T44" fmla="*/ 28 w 37"/>
                <a:gd name="T45" fmla="*/ 25 h 53"/>
                <a:gd name="T46" fmla="*/ 33 w 37"/>
                <a:gd name="T47" fmla="*/ 28 h 53"/>
                <a:gd name="T48" fmla="*/ 36 w 37"/>
                <a:gd name="T49" fmla="*/ 32 h 53"/>
                <a:gd name="T50" fmla="*/ 37 w 37"/>
                <a:gd name="T51" fmla="*/ 38 h 53"/>
                <a:gd name="T52" fmla="*/ 31 w 37"/>
                <a:gd name="T53" fmla="*/ 49 h 53"/>
                <a:gd name="T54" fmla="*/ 16 w 37"/>
                <a:gd name="T55" fmla="*/ 53 h 53"/>
                <a:gd name="T56" fmla="*/ 6 w 37"/>
                <a:gd name="T57" fmla="*/ 52 h 53"/>
                <a:gd name="T58" fmla="*/ 0 w 37"/>
                <a:gd name="T59" fmla="*/ 50 h 53"/>
                <a:gd name="T60" fmla="*/ 2 w 37"/>
                <a:gd name="T61" fmla="*/ 40 h 53"/>
                <a:gd name="T62" fmla="*/ 8 w 37"/>
                <a:gd name="T63" fmla="*/ 42 h 53"/>
                <a:gd name="T64" fmla="*/ 16 w 37"/>
                <a:gd name="T65" fmla="*/ 4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 h="53">
                  <a:moveTo>
                    <a:pt x="16" y="43"/>
                  </a:moveTo>
                  <a:cubicBezTo>
                    <a:pt x="19" y="43"/>
                    <a:pt x="22" y="43"/>
                    <a:pt x="23" y="42"/>
                  </a:cubicBezTo>
                  <a:cubicBezTo>
                    <a:pt x="24" y="41"/>
                    <a:pt x="25" y="40"/>
                    <a:pt x="25" y="38"/>
                  </a:cubicBezTo>
                  <a:cubicBezTo>
                    <a:pt x="25" y="36"/>
                    <a:pt x="24" y="35"/>
                    <a:pt x="23" y="34"/>
                  </a:cubicBezTo>
                  <a:cubicBezTo>
                    <a:pt x="21" y="33"/>
                    <a:pt x="19" y="32"/>
                    <a:pt x="15" y="30"/>
                  </a:cubicBezTo>
                  <a:cubicBezTo>
                    <a:pt x="13" y="30"/>
                    <a:pt x="11" y="29"/>
                    <a:pt x="10" y="28"/>
                  </a:cubicBezTo>
                  <a:cubicBezTo>
                    <a:pt x="8" y="27"/>
                    <a:pt x="6" y="26"/>
                    <a:pt x="5" y="25"/>
                  </a:cubicBezTo>
                  <a:cubicBezTo>
                    <a:pt x="4" y="24"/>
                    <a:pt x="3" y="22"/>
                    <a:pt x="2" y="21"/>
                  </a:cubicBezTo>
                  <a:cubicBezTo>
                    <a:pt x="1" y="19"/>
                    <a:pt x="1" y="17"/>
                    <a:pt x="1" y="15"/>
                  </a:cubicBezTo>
                  <a:cubicBezTo>
                    <a:pt x="1" y="10"/>
                    <a:pt x="3" y="7"/>
                    <a:pt x="6" y="4"/>
                  </a:cubicBezTo>
                  <a:cubicBezTo>
                    <a:pt x="9" y="1"/>
                    <a:pt x="14" y="0"/>
                    <a:pt x="20" y="0"/>
                  </a:cubicBezTo>
                  <a:cubicBezTo>
                    <a:pt x="23" y="0"/>
                    <a:pt x="26" y="0"/>
                    <a:pt x="28" y="1"/>
                  </a:cubicBezTo>
                  <a:cubicBezTo>
                    <a:pt x="31" y="1"/>
                    <a:pt x="33" y="2"/>
                    <a:pt x="34" y="2"/>
                  </a:cubicBezTo>
                  <a:cubicBezTo>
                    <a:pt x="32" y="12"/>
                    <a:pt x="32" y="12"/>
                    <a:pt x="32" y="12"/>
                  </a:cubicBezTo>
                  <a:cubicBezTo>
                    <a:pt x="31" y="11"/>
                    <a:pt x="29" y="11"/>
                    <a:pt x="27" y="10"/>
                  </a:cubicBezTo>
                  <a:cubicBezTo>
                    <a:pt x="25" y="10"/>
                    <a:pt x="23" y="9"/>
                    <a:pt x="20" y="9"/>
                  </a:cubicBezTo>
                  <a:cubicBezTo>
                    <a:pt x="18" y="9"/>
                    <a:pt x="16" y="10"/>
                    <a:pt x="15" y="11"/>
                  </a:cubicBezTo>
                  <a:cubicBezTo>
                    <a:pt x="13" y="11"/>
                    <a:pt x="13" y="13"/>
                    <a:pt x="13" y="14"/>
                  </a:cubicBezTo>
                  <a:cubicBezTo>
                    <a:pt x="13" y="15"/>
                    <a:pt x="13" y="16"/>
                    <a:pt x="13" y="17"/>
                  </a:cubicBezTo>
                  <a:cubicBezTo>
                    <a:pt x="13" y="17"/>
                    <a:pt x="14" y="18"/>
                    <a:pt x="14" y="18"/>
                  </a:cubicBezTo>
                  <a:cubicBezTo>
                    <a:pt x="15" y="19"/>
                    <a:pt x="16" y="19"/>
                    <a:pt x="17" y="20"/>
                  </a:cubicBezTo>
                  <a:cubicBezTo>
                    <a:pt x="18" y="20"/>
                    <a:pt x="20" y="21"/>
                    <a:pt x="21" y="22"/>
                  </a:cubicBezTo>
                  <a:cubicBezTo>
                    <a:pt x="24" y="23"/>
                    <a:pt x="27" y="24"/>
                    <a:pt x="28" y="25"/>
                  </a:cubicBezTo>
                  <a:cubicBezTo>
                    <a:pt x="30" y="26"/>
                    <a:pt x="32" y="27"/>
                    <a:pt x="33" y="28"/>
                  </a:cubicBezTo>
                  <a:cubicBezTo>
                    <a:pt x="34" y="29"/>
                    <a:pt x="35" y="31"/>
                    <a:pt x="36" y="32"/>
                  </a:cubicBezTo>
                  <a:cubicBezTo>
                    <a:pt x="37" y="34"/>
                    <a:pt x="37" y="36"/>
                    <a:pt x="37" y="38"/>
                  </a:cubicBezTo>
                  <a:cubicBezTo>
                    <a:pt x="37" y="43"/>
                    <a:pt x="35" y="46"/>
                    <a:pt x="31" y="49"/>
                  </a:cubicBezTo>
                  <a:cubicBezTo>
                    <a:pt x="28" y="51"/>
                    <a:pt x="23" y="53"/>
                    <a:pt x="16" y="53"/>
                  </a:cubicBezTo>
                  <a:cubicBezTo>
                    <a:pt x="12" y="53"/>
                    <a:pt x="8" y="52"/>
                    <a:pt x="6" y="52"/>
                  </a:cubicBezTo>
                  <a:cubicBezTo>
                    <a:pt x="3" y="51"/>
                    <a:pt x="1" y="50"/>
                    <a:pt x="0" y="50"/>
                  </a:cubicBezTo>
                  <a:cubicBezTo>
                    <a:pt x="2" y="40"/>
                    <a:pt x="2" y="40"/>
                    <a:pt x="2" y="40"/>
                  </a:cubicBezTo>
                  <a:cubicBezTo>
                    <a:pt x="4" y="41"/>
                    <a:pt x="6" y="41"/>
                    <a:pt x="8" y="42"/>
                  </a:cubicBezTo>
                  <a:cubicBezTo>
                    <a:pt x="11" y="43"/>
                    <a:pt x="13" y="43"/>
                    <a:pt x="16" y="4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21"/>
            <p:cNvSpPr>
              <a:spLocks/>
            </p:cNvSpPr>
            <p:nvPr userDrawn="1"/>
          </p:nvSpPr>
          <p:spPr bwMode="auto">
            <a:xfrm>
              <a:off x="5195663" y="5036834"/>
              <a:ext cx="255588" cy="328613"/>
            </a:xfrm>
            <a:custGeom>
              <a:avLst/>
              <a:gdLst>
                <a:gd name="T0" fmla="*/ 42 w 42"/>
                <a:gd name="T1" fmla="*/ 49 h 52"/>
                <a:gd name="T2" fmla="*/ 33 w 42"/>
                <a:gd name="T3" fmla="*/ 51 h 52"/>
                <a:gd name="T4" fmla="*/ 21 w 42"/>
                <a:gd name="T5" fmla="*/ 52 h 52"/>
                <a:gd name="T6" fmla="*/ 11 w 42"/>
                <a:gd name="T7" fmla="*/ 50 h 52"/>
                <a:gd name="T8" fmla="*/ 5 w 42"/>
                <a:gd name="T9" fmla="*/ 45 h 52"/>
                <a:gd name="T10" fmla="*/ 1 w 42"/>
                <a:gd name="T11" fmla="*/ 38 h 52"/>
                <a:gd name="T12" fmla="*/ 0 w 42"/>
                <a:gd name="T13" fmla="*/ 28 h 52"/>
                <a:gd name="T14" fmla="*/ 0 w 42"/>
                <a:gd name="T15" fmla="*/ 0 h 52"/>
                <a:gd name="T16" fmla="*/ 12 w 42"/>
                <a:gd name="T17" fmla="*/ 0 h 52"/>
                <a:gd name="T18" fmla="*/ 12 w 42"/>
                <a:gd name="T19" fmla="*/ 26 h 52"/>
                <a:gd name="T20" fmla="*/ 14 w 42"/>
                <a:gd name="T21" fmla="*/ 38 h 52"/>
                <a:gd name="T22" fmla="*/ 22 w 42"/>
                <a:gd name="T23" fmla="*/ 41 h 52"/>
                <a:gd name="T24" fmla="*/ 27 w 42"/>
                <a:gd name="T25" fmla="*/ 41 h 52"/>
                <a:gd name="T26" fmla="*/ 30 w 42"/>
                <a:gd name="T27" fmla="*/ 41 h 52"/>
                <a:gd name="T28" fmla="*/ 30 w 42"/>
                <a:gd name="T29" fmla="*/ 0 h 52"/>
                <a:gd name="T30" fmla="*/ 42 w 42"/>
                <a:gd name="T31" fmla="*/ 0 h 52"/>
                <a:gd name="T32" fmla="*/ 42 w 42"/>
                <a:gd name="T33" fmla="*/ 49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52">
                  <a:moveTo>
                    <a:pt x="42" y="49"/>
                  </a:moveTo>
                  <a:cubicBezTo>
                    <a:pt x="40" y="49"/>
                    <a:pt x="37" y="50"/>
                    <a:pt x="33" y="51"/>
                  </a:cubicBezTo>
                  <a:cubicBezTo>
                    <a:pt x="30" y="51"/>
                    <a:pt x="26" y="52"/>
                    <a:pt x="21" y="52"/>
                  </a:cubicBezTo>
                  <a:cubicBezTo>
                    <a:pt x="17" y="52"/>
                    <a:pt x="14" y="51"/>
                    <a:pt x="11" y="50"/>
                  </a:cubicBezTo>
                  <a:cubicBezTo>
                    <a:pt x="9" y="49"/>
                    <a:pt x="6" y="47"/>
                    <a:pt x="5" y="45"/>
                  </a:cubicBezTo>
                  <a:cubicBezTo>
                    <a:pt x="3" y="43"/>
                    <a:pt x="2" y="40"/>
                    <a:pt x="1" y="38"/>
                  </a:cubicBezTo>
                  <a:cubicBezTo>
                    <a:pt x="1" y="35"/>
                    <a:pt x="0" y="32"/>
                    <a:pt x="0" y="28"/>
                  </a:cubicBezTo>
                  <a:cubicBezTo>
                    <a:pt x="0" y="0"/>
                    <a:pt x="0" y="0"/>
                    <a:pt x="0" y="0"/>
                  </a:cubicBezTo>
                  <a:cubicBezTo>
                    <a:pt x="12" y="0"/>
                    <a:pt x="12" y="0"/>
                    <a:pt x="12" y="0"/>
                  </a:cubicBezTo>
                  <a:cubicBezTo>
                    <a:pt x="12" y="26"/>
                    <a:pt x="12" y="26"/>
                    <a:pt x="12" y="26"/>
                  </a:cubicBezTo>
                  <a:cubicBezTo>
                    <a:pt x="12" y="32"/>
                    <a:pt x="13" y="36"/>
                    <a:pt x="14" y="38"/>
                  </a:cubicBezTo>
                  <a:cubicBezTo>
                    <a:pt x="16" y="40"/>
                    <a:pt x="18" y="41"/>
                    <a:pt x="22" y="41"/>
                  </a:cubicBezTo>
                  <a:cubicBezTo>
                    <a:pt x="24" y="41"/>
                    <a:pt x="25" y="41"/>
                    <a:pt x="27" y="41"/>
                  </a:cubicBezTo>
                  <a:cubicBezTo>
                    <a:pt x="28" y="41"/>
                    <a:pt x="30" y="41"/>
                    <a:pt x="30" y="41"/>
                  </a:cubicBezTo>
                  <a:cubicBezTo>
                    <a:pt x="30" y="0"/>
                    <a:pt x="30" y="0"/>
                    <a:pt x="30" y="0"/>
                  </a:cubicBezTo>
                  <a:cubicBezTo>
                    <a:pt x="42" y="0"/>
                    <a:pt x="42" y="0"/>
                    <a:pt x="42" y="0"/>
                  </a:cubicBezTo>
                  <a:lnTo>
                    <a:pt x="42" y="4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22"/>
            <p:cNvSpPr>
              <a:spLocks/>
            </p:cNvSpPr>
            <p:nvPr userDrawn="1"/>
          </p:nvSpPr>
          <p:spPr bwMode="auto">
            <a:xfrm>
              <a:off x="5530625" y="4886021"/>
              <a:ext cx="117475" cy="473075"/>
            </a:xfrm>
            <a:custGeom>
              <a:avLst/>
              <a:gdLst>
                <a:gd name="T0" fmla="*/ 17 w 19"/>
                <a:gd name="T1" fmla="*/ 75 h 75"/>
                <a:gd name="T2" fmla="*/ 9 w 19"/>
                <a:gd name="T3" fmla="*/ 74 h 75"/>
                <a:gd name="T4" fmla="*/ 3 w 19"/>
                <a:gd name="T5" fmla="*/ 71 h 75"/>
                <a:gd name="T6" fmla="*/ 0 w 19"/>
                <a:gd name="T7" fmla="*/ 66 h 75"/>
                <a:gd name="T8" fmla="*/ 0 w 19"/>
                <a:gd name="T9" fmla="*/ 60 h 75"/>
                <a:gd name="T10" fmla="*/ 0 w 19"/>
                <a:gd name="T11" fmla="*/ 2 h 75"/>
                <a:gd name="T12" fmla="*/ 11 w 19"/>
                <a:gd name="T13" fmla="*/ 0 h 75"/>
                <a:gd name="T14" fmla="*/ 11 w 19"/>
                <a:gd name="T15" fmla="*/ 57 h 75"/>
                <a:gd name="T16" fmla="*/ 12 w 19"/>
                <a:gd name="T17" fmla="*/ 61 h 75"/>
                <a:gd name="T18" fmla="*/ 13 w 19"/>
                <a:gd name="T19" fmla="*/ 63 h 75"/>
                <a:gd name="T20" fmla="*/ 15 w 19"/>
                <a:gd name="T21" fmla="*/ 65 h 75"/>
                <a:gd name="T22" fmla="*/ 19 w 19"/>
                <a:gd name="T23" fmla="*/ 66 h 75"/>
                <a:gd name="T24" fmla="*/ 17 w 19"/>
                <a:gd name="T25"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75">
                  <a:moveTo>
                    <a:pt x="17" y="75"/>
                  </a:moveTo>
                  <a:cubicBezTo>
                    <a:pt x="14" y="75"/>
                    <a:pt x="11" y="75"/>
                    <a:pt x="9" y="74"/>
                  </a:cubicBezTo>
                  <a:cubicBezTo>
                    <a:pt x="6" y="73"/>
                    <a:pt x="5" y="72"/>
                    <a:pt x="3" y="71"/>
                  </a:cubicBezTo>
                  <a:cubicBezTo>
                    <a:pt x="2" y="70"/>
                    <a:pt x="1" y="68"/>
                    <a:pt x="0" y="66"/>
                  </a:cubicBezTo>
                  <a:cubicBezTo>
                    <a:pt x="0" y="64"/>
                    <a:pt x="0" y="62"/>
                    <a:pt x="0" y="60"/>
                  </a:cubicBezTo>
                  <a:cubicBezTo>
                    <a:pt x="0" y="2"/>
                    <a:pt x="0" y="2"/>
                    <a:pt x="0" y="2"/>
                  </a:cubicBezTo>
                  <a:cubicBezTo>
                    <a:pt x="11" y="0"/>
                    <a:pt x="11" y="0"/>
                    <a:pt x="11" y="0"/>
                  </a:cubicBezTo>
                  <a:cubicBezTo>
                    <a:pt x="11" y="57"/>
                    <a:pt x="11" y="57"/>
                    <a:pt x="11" y="57"/>
                  </a:cubicBezTo>
                  <a:cubicBezTo>
                    <a:pt x="11" y="59"/>
                    <a:pt x="11" y="60"/>
                    <a:pt x="12" y="61"/>
                  </a:cubicBezTo>
                  <a:cubicBezTo>
                    <a:pt x="12" y="62"/>
                    <a:pt x="12" y="63"/>
                    <a:pt x="13" y="63"/>
                  </a:cubicBezTo>
                  <a:cubicBezTo>
                    <a:pt x="13" y="64"/>
                    <a:pt x="14" y="65"/>
                    <a:pt x="15" y="65"/>
                  </a:cubicBezTo>
                  <a:cubicBezTo>
                    <a:pt x="16" y="65"/>
                    <a:pt x="17" y="66"/>
                    <a:pt x="19" y="66"/>
                  </a:cubicBezTo>
                  <a:lnTo>
                    <a:pt x="17" y="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23"/>
            <p:cNvSpPr>
              <a:spLocks/>
            </p:cNvSpPr>
            <p:nvPr userDrawn="1"/>
          </p:nvSpPr>
          <p:spPr bwMode="auto">
            <a:xfrm>
              <a:off x="5690963" y="4943171"/>
              <a:ext cx="188913" cy="422275"/>
            </a:xfrm>
            <a:custGeom>
              <a:avLst/>
              <a:gdLst>
                <a:gd name="T0" fmla="*/ 0 w 31"/>
                <a:gd name="T1" fmla="*/ 2 h 67"/>
                <a:gd name="T2" fmla="*/ 11 w 31"/>
                <a:gd name="T3" fmla="*/ 0 h 67"/>
                <a:gd name="T4" fmla="*/ 11 w 31"/>
                <a:gd name="T5" fmla="*/ 15 h 67"/>
                <a:gd name="T6" fmla="*/ 29 w 31"/>
                <a:gd name="T7" fmla="*/ 15 h 67"/>
                <a:gd name="T8" fmla="*/ 29 w 31"/>
                <a:gd name="T9" fmla="*/ 25 h 67"/>
                <a:gd name="T10" fmla="*/ 11 w 31"/>
                <a:gd name="T11" fmla="*/ 25 h 67"/>
                <a:gd name="T12" fmla="*/ 11 w 31"/>
                <a:gd name="T13" fmla="*/ 45 h 67"/>
                <a:gd name="T14" fmla="*/ 13 w 31"/>
                <a:gd name="T15" fmla="*/ 54 h 67"/>
                <a:gd name="T16" fmla="*/ 20 w 31"/>
                <a:gd name="T17" fmla="*/ 57 h 67"/>
                <a:gd name="T18" fmla="*/ 25 w 31"/>
                <a:gd name="T19" fmla="*/ 56 h 67"/>
                <a:gd name="T20" fmla="*/ 29 w 31"/>
                <a:gd name="T21" fmla="*/ 55 h 67"/>
                <a:gd name="T22" fmla="*/ 31 w 31"/>
                <a:gd name="T23" fmla="*/ 64 h 67"/>
                <a:gd name="T24" fmla="*/ 26 w 31"/>
                <a:gd name="T25" fmla="*/ 66 h 67"/>
                <a:gd name="T26" fmla="*/ 18 w 31"/>
                <a:gd name="T27" fmla="*/ 67 h 67"/>
                <a:gd name="T28" fmla="*/ 9 w 31"/>
                <a:gd name="T29" fmla="*/ 65 h 67"/>
                <a:gd name="T30" fmla="*/ 4 w 31"/>
                <a:gd name="T31" fmla="*/ 61 h 67"/>
                <a:gd name="T32" fmla="*/ 1 w 31"/>
                <a:gd name="T33" fmla="*/ 54 h 67"/>
                <a:gd name="T34" fmla="*/ 0 w 31"/>
                <a:gd name="T35" fmla="*/ 45 h 67"/>
                <a:gd name="T36" fmla="*/ 0 w 31"/>
                <a:gd name="T37" fmla="*/ 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 h="67">
                  <a:moveTo>
                    <a:pt x="0" y="2"/>
                  </a:moveTo>
                  <a:cubicBezTo>
                    <a:pt x="11" y="0"/>
                    <a:pt x="11" y="0"/>
                    <a:pt x="11" y="0"/>
                  </a:cubicBezTo>
                  <a:cubicBezTo>
                    <a:pt x="11" y="15"/>
                    <a:pt x="11" y="15"/>
                    <a:pt x="11" y="15"/>
                  </a:cubicBezTo>
                  <a:cubicBezTo>
                    <a:pt x="29" y="15"/>
                    <a:pt x="29" y="15"/>
                    <a:pt x="29" y="15"/>
                  </a:cubicBezTo>
                  <a:cubicBezTo>
                    <a:pt x="29" y="25"/>
                    <a:pt x="29" y="25"/>
                    <a:pt x="29" y="25"/>
                  </a:cubicBezTo>
                  <a:cubicBezTo>
                    <a:pt x="11" y="25"/>
                    <a:pt x="11" y="25"/>
                    <a:pt x="11" y="25"/>
                  </a:cubicBezTo>
                  <a:cubicBezTo>
                    <a:pt x="11" y="45"/>
                    <a:pt x="11" y="45"/>
                    <a:pt x="11" y="45"/>
                  </a:cubicBezTo>
                  <a:cubicBezTo>
                    <a:pt x="11" y="49"/>
                    <a:pt x="12" y="52"/>
                    <a:pt x="13" y="54"/>
                  </a:cubicBezTo>
                  <a:cubicBezTo>
                    <a:pt x="15" y="56"/>
                    <a:pt x="17" y="57"/>
                    <a:pt x="20" y="57"/>
                  </a:cubicBezTo>
                  <a:cubicBezTo>
                    <a:pt x="22" y="57"/>
                    <a:pt x="24" y="56"/>
                    <a:pt x="25" y="56"/>
                  </a:cubicBezTo>
                  <a:cubicBezTo>
                    <a:pt x="27" y="55"/>
                    <a:pt x="28" y="55"/>
                    <a:pt x="29" y="55"/>
                  </a:cubicBezTo>
                  <a:cubicBezTo>
                    <a:pt x="31" y="64"/>
                    <a:pt x="31" y="64"/>
                    <a:pt x="31" y="64"/>
                  </a:cubicBezTo>
                  <a:cubicBezTo>
                    <a:pt x="30" y="64"/>
                    <a:pt x="28" y="65"/>
                    <a:pt x="26" y="66"/>
                  </a:cubicBezTo>
                  <a:cubicBezTo>
                    <a:pt x="24" y="66"/>
                    <a:pt x="21" y="67"/>
                    <a:pt x="18" y="67"/>
                  </a:cubicBezTo>
                  <a:cubicBezTo>
                    <a:pt x="15" y="67"/>
                    <a:pt x="12" y="66"/>
                    <a:pt x="9" y="65"/>
                  </a:cubicBezTo>
                  <a:cubicBezTo>
                    <a:pt x="7" y="64"/>
                    <a:pt x="5" y="63"/>
                    <a:pt x="4" y="61"/>
                  </a:cubicBezTo>
                  <a:cubicBezTo>
                    <a:pt x="2" y="59"/>
                    <a:pt x="1" y="57"/>
                    <a:pt x="1" y="54"/>
                  </a:cubicBezTo>
                  <a:cubicBezTo>
                    <a:pt x="0" y="52"/>
                    <a:pt x="0" y="49"/>
                    <a:pt x="0" y="45"/>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24"/>
            <p:cNvSpPr>
              <a:spLocks/>
            </p:cNvSpPr>
            <p:nvPr userDrawn="1"/>
          </p:nvSpPr>
          <p:spPr bwMode="auto">
            <a:xfrm>
              <a:off x="5903688" y="5030484"/>
              <a:ext cx="227013" cy="334963"/>
            </a:xfrm>
            <a:custGeom>
              <a:avLst/>
              <a:gdLst>
                <a:gd name="T0" fmla="*/ 16 w 37"/>
                <a:gd name="T1" fmla="*/ 43 h 53"/>
                <a:gd name="T2" fmla="*/ 23 w 37"/>
                <a:gd name="T3" fmla="*/ 42 h 53"/>
                <a:gd name="T4" fmla="*/ 25 w 37"/>
                <a:gd name="T5" fmla="*/ 38 h 53"/>
                <a:gd name="T6" fmla="*/ 23 w 37"/>
                <a:gd name="T7" fmla="*/ 34 h 53"/>
                <a:gd name="T8" fmla="*/ 15 w 37"/>
                <a:gd name="T9" fmla="*/ 30 h 53"/>
                <a:gd name="T10" fmla="*/ 9 w 37"/>
                <a:gd name="T11" fmla="*/ 28 h 53"/>
                <a:gd name="T12" fmla="*/ 5 w 37"/>
                <a:gd name="T13" fmla="*/ 25 h 53"/>
                <a:gd name="T14" fmla="*/ 2 w 37"/>
                <a:gd name="T15" fmla="*/ 21 h 53"/>
                <a:gd name="T16" fmla="*/ 1 w 37"/>
                <a:gd name="T17" fmla="*/ 15 h 53"/>
                <a:gd name="T18" fmla="*/ 6 w 37"/>
                <a:gd name="T19" fmla="*/ 4 h 53"/>
                <a:gd name="T20" fmla="*/ 20 w 37"/>
                <a:gd name="T21" fmla="*/ 0 h 53"/>
                <a:gd name="T22" fmla="*/ 28 w 37"/>
                <a:gd name="T23" fmla="*/ 1 h 53"/>
                <a:gd name="T24" fmla="*/ 34 w 37"/>
                <a:gd name="T25" fmla="*/ 2 h 53"/>
                <a:gd name="T26" fmla="*/ 32 w 37"/>
                <a:gd name="T27" fmla="*/ 12 h 53"/>
                <a:gd name="T28" fmla="*/ 27 w 37"/>
                <a:gd name="T29" fmla="*/ 10 h 53"/>
                <a:gd name="T30" fmla="*/ 20 w 37"/>
                <a:gd name="T31" fmla="*/ 9 h 53"/>
                <a:gd name="T32" fmla="*/ 15 w 37"/>
                <a:gd name="T33" fmla="*/ 11 h 53"/>
                <a:gd name="T34" fmla="*/ 12 w 37"/>
                <a:gd name="T35" fmla="*/ 14 h 53"/>
                <a:gd name="T36" fmla="*/ 13 w 37"/>
                <a:gd name="T37" fmla="*/ 17 h 53"/>
                <a:gd name="T38" fmla="*/ 14 w 37"/>
                <a:gd name="T39" fmla="*/ 18 h 53"/>
                <a:gd name="T40" fmla="*/ 17 w 37"/>
                <a:gd name="T41" fmla="*/ 20 h 53"/>
                <a:gd name="T42" fmla="*/ 21 w 37"/>
                <a:gd name="T43" fmla="*/ 22 h 53"/>
                <a:gd name="T44" fmla="*/ 28 w 37"/>
                <a:gd name="T45" fmla="*/ 25 h 53"/>
                <a:gd name="T46" fmla="*/ 33 w 37"/>
                <a:gd name="T47" fmla="*/ 28 h 53"/>
                <a:gd name="T48" fmla="*/ 36 w 37"/>
                <a:gd name="T49" fmla="*/ 32 h 53"/>
                <a:gd name="T50" fmla="*/ 37 w 37"/>
                <a:gd name="T51" fmla="*/ 38 h 53"/>
                <a:gd name="T52" fmla="*/ 31 w 37"/>
                <a:gd name="T53" fmla="*/ 49 h 53"/>
                <a:gd name="T54" fmla="*/ 16 w 37"/>
                <a:gd name="T55" fmla="*/ 53 h 53"/>
                <a:gd name="T56" fmla="*/ 5 w 37"/>
                <a:gd name="T57" fmla="*/ 52 h 53"/>
                <a:gd name="T58" fmla="*/ 0 w 37"/>
                <a:gd name="T59" fmla="*/ 50 h 53"/>
                <a:gd name="T60" fmla="*/ 2 w 37"/>
                <a:gd name="T61" fmla="*/ 40 h 53"/>
                <a:gd name="T62" fmla="*/ 8 w 37"/>
                <a:gd name="T63" fmla="*/ 42 h 53"/>
                <a:gd name="T64" fmla="*/ 16 w 37"/>
                <a:gd name="T65" fmla="*/ 4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 h="53">
                  <a:moveTo>
                    <a:pt x="16" y="43"/>
                  </a:moveTo>
                  <a:cubicBezTo>
                    <a:pt x="19" y="43"/>
                    <a:pt x="21" y="43"/>
                    <a:pt x="23" y="42"/>
                  </a:cubicBezTo>
                  <a:cubicBezTo>
                    <a:pt x="24" y="41"/>
                    <a:pt x="25" y="40"/>
                    <a:pt x="25" y="38"/>
                  </a:cubicBezTo>
                  <a:cubicBezTo>
                    <a:pt x="25" y="36"/>
                    <a:pt x="24" y="35"/>
                    <a:pt x="23" y="34"/>
                  </a:cubicBezTo>
                  <a:cubicBezTo>
                    <a:pt x="21" y="33"/>
                    <a:pt x="19" y="32"/>
                    <a:pt x="15" y="30"/>
                  </a:cubicBezTo>
                  <a:cubicBezTo>
                    <a:pt x="13" y="30"/>
                    <a:pt x="11" y="29"/>
                    <a:pt x="9" y="28"/>
                  </a:cubicBezTo>
                  <a:cubicBezTo>
                    <a:pt x="8" y="27"/>
                    <a:pt x="6" y="26"/>
                    <a:pt x="5" y="25"/>
                  </a:cubicBezTo>
                  <a:cubicBezTo>
                    <a:pt x="4" y="24"/>
                    <a:pt x="3" y="22"/>
                    <a:pt x="2" y="21"/>
                  </a:cubicBezTo>
                  <a:cubicBezTo>
                    <a:pt x="1" y="19"/>
                    <a:pt x="1" y="17"/>
                    <a:pt x="1" y="15"/>
                  </a:cubicBezTo>
                  <a:cubicBezTo>
                    <a:pt x="1" y="10"/>
                    <a:pt x="2" y="7"/>
                    <a:pt x="6" y="4"/>
                  </a:cubicBezTo>
                  <a:cubicBezTo>
                    <a:pt x="9" y="1"/>
                    <a:pt x="14" y="0"/>
                    <a:pt x="20" y="0"/>
                  </a:cubicBezTo>
                  <a:cubicBezTo>
                    <a:pt x="23" y="0"/>
                    <a:pt x="25" y="0"/>
                    <a:pt x="28" y="1"/>
                  </a:cubicBezTo>
                  <a:cubicBezTo>
                    <a:pt x="31" y="1"/>
                    <a:pt x="33" y="2"/>
                    <a:pt x="34" y="2"/>
                  </a:cubicBezTo>
                  <a:cubicBezTo>
                    <a:pt x="32" y="12"/>
                    <a:pt x="32" y="12"/>
                    <a:pt x="32" y="12"/>
                  </a:cubicBezTo>
                  <a:cubicBezTo>
                    <a:pt x="31" y="11"/>
                    <a:pt x="29" y="11"/>
                    <a:pt x="27" y="10"/>
                  </a:cubicBezTo>
                  <a:cubicBezTo>
                    <a:pt x="25" y="10"/>
                    <a:pt x="23" y="9"/>
                    <a:pt x="20" y="9"/>
                  </a:cubicBezTo>
                  <a:cubicBezTo>
                    <a:pt x="18" y="9"/>
                    <a:pt x="16" y="10"/>
                    <a:pt x="15" y="11"/>
                  </a:cubicBezTo>
                  <a:cubicBezTo>
                    <a:pt x="13" y="11"/>
                    <a:pt x="12" y="13"/>
                    <a:pt x="12" y="14"/>
                  </a:cubicBezTo>
                  <a:cubicBezTo>
                    <a:pt x="12" y="15"/>
                    <a:pt x="12" y="16"/>
                    <a:pt x="13" y="17"/>
                  </a:cubicBezTo>
                  <a:cubicBezTo>
                    <a:pt x="13" y="17"/>
                    <a:pt x="14" y="18"/>
                    <a:pt x="14" y="18"/>
                  </a:cubicBezTo>
                  <a:cubicBezTo>
                    <a:pt x="15" y="19"/>
                    <a:pt x="16" y="19"/>
                    <a:pt x="17" y="20"/>
                  </a:cubicBezTo>
                  <a:cubicBezTo>
                    <a:pt x="18" y="20"/>
                    <a:pt x="20" y="21"/>
                    <a:pt x="21" y="22"/>
                  </a:cubicBezTo>
                  <a:cubicBezTo>
                    <a:pt x="24" y="23"/>
                    <a:pt x="26" y="24"/>
                    <a:pt x="28" y="25"/>
                  </a:cubicBezTo>
                  <a:cubicBezTo>
                    <a:pt x="30" y="26"/>
                    <a:pt x="32" y="27"/>
                    <a:pt x="33" y="28"/>
                  </a:cubicBezTo>
                  <a:cubicBezTo>
                    <a:pt x="34" y="29"/>
                    <a:pt x="35" y="31"/>
                    <a:pt x="36" y="32"/>
                  </a:cubicBezTo>
                  <a:cubicBezTo>
                    <a:pt x="36" y="34"/>
                    <a:pt x="37" y="36"/>
                    <a:pt x="37" y="38"/>
                  </a:cubicBezTo>
                  <a:cubicBezTo>
                    <a:pt x="37" y="43"/>
                    <a:pt x="35" y="46"/>
                    <a:pt x="31" y="49"/>
                  </a:cubicBezTo>
                  <a:cubicBezTo>
                    <a:pt x="28" y="51"/>
                    <a:pt x="23" y="53"/>
                    <a:pt x="16" y="53"/>
                  </a:cubicBezTo>
                  <a:cubicBezTo>
                    <a:pt x="12" y="53"/>
                    <a:pt x="8" y="52"/>
                    <a:pt x="5" y="52"/>
                  </a:cubicBezTo>
                  <a:cubicBezTo>
                    <a:pt x="3" y="51"/>
                    <a:pt x="1" y="50"/>
                    <a:pt x="0" y="50"/>
                  </a:cubicBezTo>
                  <a:cubicBezTo>
                    <a:pt x="2" y="40"/>
                    <a:pt x="2" y="40"/>
                    <a:pt x="2" y="40"/>
                  </a:cubicBezTo>
                  <a:cubicBezTo>
                    <a:pt x="3" y="41"/>
                    <a:pt x="6" y="41"/>
                    <a:pt x="8" y="42"/>
                  </a:cubicBezTo>
                  <a:cubicBezTo>
                    <a:pt x="10" y="43"/>
                    <a:pt x="13" y="43"/>
                    <a:pt x="16" y="4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25"/>
            <p:cNvSpPr>
              <a:spLocks/>
            </p:cNvSpPr>
            <p:nvPr userDrawn="1"/>
          </p:nvSpPr>
          <p:spPr bwMode="auto">
            <a:xfrm>
              <a:off x="6289450" y="5030484"/>
              <a:ext cx="238125" cy="334963"/>
            </a:xfrm>
            <a:custGeom>
              <a:avLst/>
              <a:gdLst>
                <a:gd name="T0" fmla="*/ 0 w 39"/>
                <a:gd name="T1" fmla="*/ 26 h 53"/>
                <a:gd name="T2" fmla="*/ 2 w 39"/>
                <a:gd name="T3" fmla="*/ 16 h 53"/>
                <a:gd name="T4" fmla="*/ 7 w 39"/>
                <a:gd name="T5" fmla="*/ 7 h 53"/>
                <a:gd name="T6" fmla="*/ 15 w 39"/>
                <a:gd name="T7" fmla="*/ 2 h 53"/>
                <a:gd name="T8" fmla="*/ 25 w 39"/>
                <a:gd name="T9" fmla="*/ 0 h 53"/>
                <a:gd name="T10" fmla="*/ 39 w 39"/>
                <a:gd name="T11" fmla="*/ 3 h 53"/>
                <a:gd name="T12" fmla="*/ 36 w 39"/>
                <a:gd name="T13" fmla="*/ 12 h 53"/>
                <a:gd name="T14" fmla="*/ 31 w 39"/>
                <a:gd name="T15" fmla="*/ 11 h 53"/>
                <a:gd name="T16" fmla="*/ 26 w 39"/>
                <a:gd name="T17" fmla="*/ 10 h 53"/>
                <a:gd name="T18" fmla="*/ 16 w 39"/>
                <a:gd name="T19" fmla="*/ 14 h 53"/>
                <a:gd name="T20" fmla="*/ 12 w 39"/>
                <a:gd name="T21" fmla="*/ 26 h 53"/>
                <a:gd name="T22" fmla="*/ 15 w 39"/>
                <a:gd name="T23" fmla="*/ 38 h 53"/>
                <a:gd name="T24" fmla="*/ 27 w 39"/>
                <a:gd name="T25" fmla="*/ 43 h 53"/>
                <a:gd name="T26" fmla="*/ 33 w 39"/>
                <a:gd name="T27" fmla="*/ 42 h 53"/>
                <a:gd name="T28" fmla="*/ 38 w 39"/>
                <a:gd name="T29" fmla="*/ 41 h 53"/>
                <a:gd name="T30" fmla="*/ 39 w 39"/>
                <a:gd name="T31" fmla="*/ 50 h 53"/>
                <a:gd name="T32" fmla="*/ 33 w 39"/>
                <a:gd name="T33" fmla="*/ 52 h 53"/>
                <a:gd name="T34" fmla="*/ 25 w 39"/>
                <a:gd name="T35" fmla="*/ 53 h 53"/>
                <a:gd name="T36" fmla="*/ 14 w 39"/>
                <a:gd name="T37" fmla="*/ 51 h 53"/>
                <a:gd name="T38" fmla="*/ 6 w 39"/>
                <a:gd name="T39" fmla="*/ 45 h 53"/>
                <a:gd name="T40" fmla="*/ 2 w 39"/>
                <a:gd name="T41" fmla="*/ 37 h 53"/>
                <a:gd name="T42" fmla="*/ 0 w 39"/>
                <a:gd name="T43" fmla="*/ 2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 h="53">
                  <a:moveTo>
                    <a:pt x="0" y="26"/>
                  </a:moveTo>
                  <a:cubicBezTo>
                    <a:pt x="0" y="23"/>
                    <a:pt x="1" y="19"/>
                    <a:pt x="2" y="16"/>
                  </a:cubicBezTo>
                  <a:cubicBezTo>
                    <a:pt x="3" y="13"/>
                    <a:pt x="5" y="10"/>
                    <a:pt x="7" y="7"/>
                  </a:cubicBezTo>
                  <a:cubicBezTo>
                    <a:pt x="9" y="5"/>
                    <a:pt x="12" y="3"/>
                    <a:pt x="15" y="2"/>
                  </a:cubicBezTo>
                  <a:cubicBezTo>
                    <a:pt x="18" y="1"/>
                    <a:pt x="21" y="0"/>
                    <a:pt x="25" y="0"/>
                  </a:cubicBezTo>
                  <a:cubicBezTo>
                    <a:pt x="30" y="0"/>
                    <a:pt x="34" y="1"/>
                    <a:pt x="39" y="3"/>
                  </a:cubicBezTo>
                  <a:cubicBezTo>
                    <a:pt x="36" y="12"/>
                    <a:pt x="36" y="12"/>
                    <a:pt x="36" y="12"/>
                  </a:cubicBezTo>
                  <a:cubicBezTo>
                    <a:pt x="35" y="11"/>
                    <a:pt x="33" y="11"/>
                    <a:pt x="31" y="11"/>
                  </a:cubicBezTo>
                  <a:cubicBezTo>
                    <a:pt x="30" y="10"/>
                    <a:pt x="28" y="10"/>
                    <a:pt x="26" y="10"/>
                  </a:cubicBezTo>
                  <a:cubicBezTo>
                    <a:pt x="21" y="10"/>
                    <a:pt x="18" y="11"/>
                    <a:pt x="16" y="14"/>
                  </a:cubicBezTo>
                  <a:cubicBezTo>
                    <a:pt x="13" y="17"/>
                    <a:pt x="12" y="21"/>
                    <a:pt x="12" y="26"/>
                  </a:cubicBezTo>
                  <a:cubicBezTo>
                    <a:pt x="12" y="31"/>
                    <a:pt x="13" y="35"/>
                    <a:pt x="15" y="38"/>
                  </a:cubicBezTo>
                  <a:cubicBezTo>
                    <a:pt x="18" y="41"/>
                    <a:pt x="21" y="43"/>
                    <a:pt x="27" y="43"/>
                  </a:cubicBezTo>
                  <a:cubicBezTo>
                    <a:pt x="29" y="43"/>
                    <a:pt x="31" y="42"/>
                    <a:pt x="33" y="42"/>
                  </a:cubicBezTo>
                  <a:cubicBezTo>
                    <a:pt x="35" y="42"/>
                    <a:pt x="36" y="41"/>
                    <a:pt x="38" y="41"/>
                  </a:cubicBezTo>
                  <a:cubicBezTo>
                    <a:pt x="39" y="50"/>
                    <a:pt x="39" y="50"/>
                    <a:pt x="39" y="50"/>
                  </a:cubicBezTo>
                  <a:cubicBezTo>
                    <a:pt x="38" y="51"/>
                    <a:pt x="36" y="51"/>
                    <a:pt x="33" y="52"/>
                  </a:cubicBezTo>
                  <a:cubicBezTo>
                    <a:pt x="31" y="52"/>
                    <a:pt x="28" y="53"/>
                    <a:pt x="25" y="53"/>
                  </a:cubicBezTo>
                  <a:cubicBezTo>
                    <a:pt x="21" y="53"/>
                    <a:pt x="17" y="52"/>
                    <a:pt x="14" y="51"/>
                  </a:cubicBezTo>
                  <a:cubicBezTo>
                    <a:pt x="11" y="49"/>
                    <a:pt x="8" y="48"/>
                    <a:pt x="6" y="45"/>
                  </a:cubicBezTo>
                  <a:cubicBezTo>
                    <a:pt x="4" y="43"/>
                    <a:pt x="3" y="40"/>
                    <a:pt x="2" y="37"/>
                  </a:cubicBezTo>
                  <a:cubicBezTo>
                    <a:pt x="1" y="34"/>
                    <a:pt x="0" y="30"/>
                    <a:pt x="0" y="2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26"/>
            <p:cNvSpPr>
              <a:spLocks noEditPoints="1"/>
            </p:cNvSpPr>
            <p:nvPr userDrawn="1"/>
          </p:nvSpPr>
          <p:spPr bwMode="auto">
            <a:xfrm>
              <a:off x="6552975" y="5030484"/>
              <a:ext cx="292100" cy="334963"/>
            </a:xfrm>
            <a:custGeom>
              <a:avLst/>
              <a:gdLst>
                <a:gd name="T0" fmla="*/ 48 w 48"/>
                <a:gd name="T1" fmla="*/ 26 h 53"/>
                <a:gd name="T2" fmla="*/ 46 w 48"/>
                <a:gd name="T3" fmla="*/ 37 h 53"/>
                <a:gd name="T4" fmla="*/ 41 w 48"/>
                <a:gd name="T5" fmla="*/ 45 h 53"/>
                <a:gd name="T6" fmla="*/ 33 w 48"/>
                <a:gd name="T7" fmla="*/ 51 h 53"/>
                <a:gd name="T8" fmla="*/ 24 w 48"/>
                <a:gd name="T9" fmla="*/ 53 h 53"/>
                <a:gd name="T10" fmla="*/ 14 w 48"/>
                <a:gd name="T11" fmla="*/ 51 h 53"/>
                <a:gd name="T12" fmla="*/ 6 w 48"/>
                <a:gd name="T13" fmla="*/ 45 h 53"/>
                <a:gd name="T14" fmla="*/ 1 w 48"/>
                <a:gd name="T15" fmla="*/ 37 h 53"/>
                <a:gd name="T16" fmla="*/ 0 w 48"/>
                <a:gd name="T17" fmla="*/ 26 h 53"/>
                <a:gd name="T18" fmla="*/ 1 w 48"/>
                <a:gd name="T19" fmla="*/ 15 h 53"/>
                <a:gd name="T20" fmla="*/ 6 w 48"/>
                <a:gd name="T21" fmla="*/ 7 h 53"/>
                <a:gd name="T22" fmla="*/ 14 w 48"/>
                <a:gd name="T23" fmla="*/ 2 h 53"/>
                <a:gd name="T24" fmla="*/ 24 w 48"/>
                <a:gd name="T25" fmla="*/ 0 h 53"/>
                <a:gd name="T26" fmla="*/ 33 w 48"/>
                <a:gd name="T27" fmla="*/ 2 h 53"/>
                <a:gd name="T28" fmla="*/ 41 w 48"/>
                <a:gd name="T29" fmla="*/ 7 h 53"/>
                <a:gd name="T30" fmla="*/ 46 w 48"/>
                <a:gd name="T31" fmla="*/ 15 h 53"/>
                <a:gd name="T32" fmla="*/ 48 w 48"/>
                <a:gd name="T33" fmla="*/ 26 h 53"/>
                <a:gd name="T34" fmla="*/ 36 w 48"/>
                <a:gd name="T35" fmla="*/ 26 h 53"/>
                <a:gd name="T36" fmla="*/ 33 w 48"/>
                <a:gd name="T37" fmla="*/ 14 h 53"/>
                <a:gd name="T38" fmla="*/ 24 w 48"/>
                <a:gd name="T39" fmla="*/ 10 h 53"/>
                <a:gd name="T40" fmla="*/ 15 w 48"/>
                <a:gd name="T41" fmla="*/ 14 h 53"/>
                <a:gd name="T42" fmla="*/ 11 w 48"/>
                <a:gd name="T43" fmla="*/ 26 h 53"/>
                <a:gd name="T44" fmla="*/ 15 w 48"/>
                <a:gd name="T45" fmla="*/ 38 h 53"/>
                <a:gd name="T46" fmla="*/ 24 w 48"/>
                <a:gd name="T47" fmla="*/ 43 h 53"/>
                <a:gd name="T48" fmla="*/ 33 w 48"/>
                <a:gd name="T49" fmla="*/ 38 h 53"/>
                <a:gd name="T50" fmla="*/ 36 w 48"/>
                <a:gd name="T51" fmla="*/ 2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 h="53">
                  <a:moveTo>
                    <a:pt x="48" y="26"/>
                  </a:moveTo>
                  <a:cubicBezTo>
                    <a:pt x="48" y="30"/>
                    <a:pt x="47" y="34"/>
                    <a:pt x="46" y="37"/>
                  </a:cubicBezTo>
                  <a:cubicBezTo>
                    <a:pt x="45" y="40"/>
                    <a:pt x="43" y="43"/>
                    <a:pt x="41" y="45"/>
                  </a:cubicBezTo>
                  <a:cubicBezTo>
                    <a:pt x="39" y="48"/>
                    <a:pt x="36" y="50"/>
                    <a:pt x="33" y="51"/>
                  </a:cubicBezTo>
                  <a:cubicBezTo>
                    <a:pt x="30" y="52"/>
                    <a:pt x="27" y="53"/>
                    <a:pt x="24" y="53"/>
                  </a:cubicBezTo>
                  <a:cubicBezTo>
                    <a:pt x="20" y="53"/>
                    <a:pt x="17" y="52"/>
                    <a:pt x="14" y="51"/>
                  </a:cubicBezTo>
                  <a:cubicBezTo>
                    <a:pt x="11" y="50"/>
                    <a:pt x="8" y="48"/>
                    <a:pt x="6" y="45"/>
                  </a:cubicBezTo>
                  <a:cubicBezTo>
                    <a:pt x="4" y="43"/>
                    <a:pt x="2" y="40"/>
                    <a:pt x="1" y="37"/>
                  </a:cubicBezTo>
                  <a:cubicBezTo>
                    <a:pt x="0" y="34"/>
                    <a:pt x="0" y="30"/>
                    <a:pt x="0" y="26"/>
                  </a:cubicBezTo>
                  <a:cubicBezTo>
                    <a:pt x="0" y="22"/>
                    <a:pt x="0" y="19"/>
                    <a:pt x="1" y="15"/>
                  </a:cubicBezTo>
                  <a:cubicBezTo>
                    <a:pt x="2" y="12"/>
                    <a:pt x="4" y="9"/>
                    <a:pt x="6" y="7"/>
                  </a:cubicBezTo>
                  <a:cubicBezTo>
                    <a:pt x="8" y="5"/>
                    <a:pt x="11" y="3"/>
                    <a:pt x="14" y="2"/>
                  </a:cubicBezTo>
                  <a:cubicBezTo>
                    <a:pt x="17" y="1"/>
                    <a:pt x="20" y="0"/>
                    <a:pt x="24" y="0"/>
                  </a:cubicBezTo>
                  <a:cubicBezTo>
                    <a:pt x="27" y="0"/>
                    <a:pt x="30" y="1"/>
                    <a:pt x="33" y="2"/>
                  </a:cubicBezTo>
                  <a:cubicBezTo>
                    <a:pt x="36" y="3"/>
                    <a:pt x="39" y="5"/>
                    <a:pt x="41" y="7"/>
                  </a:cubicBezTo>
                  <a:cubicBezTo>
                    <a:pt x="43" y="9"/>
                    <a:pt x="45" y="12"/>
                    <a:pt x="46" y="15"/>
                  </a:cubicBezTo>
                  <a:cubicBezTo>
                    <a:pt x="47" y="19"/>
                    <a:pt x="48" y="22"/>
                    <a:pt x="48" y="26"/>
                  </a:cubicBezTo>
                  <a:close/>
                  <a:moveTo>
                    <a:pt x="36" y="26"/>
                  </a:moveTo>
                  <a:cubicBezTo>
                    <a:pt x="36" y="21"/>
                    <a:pt x="35" y="17"/>
                    <a:pt x="33" y="14"/>
                  </a:cubicBezTo>
                  <a:cubicBezTo>
                    <a:pt x="30" y="11"/>
                    <a:pt x="27" y="10"/>
                    <a:pt x="24" y="10"/>
                  </a:cubicBezTo>
                  <a:cubicBezTo>
                    <a:pt x="20" y="10"/>
                    <a:pt x="17" y="11"/>
                    <a:pt x="15" y="14"/>
                  </a:cubicBezTo>
                  <a:cubicBezTo>
                    <a:pt x="13" y="17"/>
                    <a:pt x="11" y="21"/>
                    <a:pt x="11" y="26"/>
                  </a:cubicBezTo>
                  <a:cubicBezTo>
                    <a:pt x="11" y="31"/>
                    <a:pt x="13" y="35"/>
                    <a:pt x="15" y="38"/>
                  </a:cubicBezTo>
                  <a:cubicBezTo>
                    <a:pt x="17" y="41"/>
                    <a:pt x="20" y="43"/>
                    <a:pt x="24" y="43"/>
                  </a:cubicBezTo>
                  <a:cubicBezTo>
                    <a:pt x="27" y="43"/>
                    <a:pt x="30" y="41"/>
                    <a:pt x="33" y="38"/>
                  </a:cubicBezTo>
                  <a:cubicBezTo>
                    <a:pt x="35" y="35"/>
                    <a:pt x="36" y="31"/>
                    <a:pt x="36" y="2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27"/>
            <p:cNvSpPr>
              <a:spLocks/>
            </p:cNvSpPr>
            <p:nvPr userDrawn="1"/>
          </p:nvSpPr>
          <p:spPr bwMode="auto">
            <a:xfrm>
              <a:off x="6900638" y="5036834"/>
              <a:ext cx="257175" cy="328613"/>
            </a:xfrm>
            <a:custGeom>
              <a:avLst/>
              <a:gdLst>
                <a:gd name="T0" fmla="*/ 42 w 42"/>
                <a:gd name="T1" fmla="*/ 49 h 52"/>
                <a:gd name="T2" fmla="*/ 33 w 42"/>
                <a:gd name="T3" fmla="*/ 51 h 52"/>
                <a:gd name="T4" fmla="*/ 21 w 42"/>
                <a:gd name="T5" fmla="*/ 52 h 52"/>
                <a:gd name="T6" fmla="*/ 11 w 42"/>
                <a:gd name="T7" fmla="*/ 50 h 52"/>
                <a:gd name="T8" fmla="*/ 5 w 42"/>
                <a:gd name="T9" fmla="*/ 45 h 52"/>
                <a:gd name="T10" fmla="*/ 1 w 42"/>
                <a:gd name="T11" fmla="*/ 38 h 52"/>
                <a:gd name="T12" fmla="*/ 0 w 42"/>
                <a:gd name="T13" fmla="*/ 28 h 52"/>
                <a:gd name="T14" fmla="*/ 0 w 42"/>
                <a:gd name="T15" fmla="*/ 0 h 52"/>
                <a:gd name="T16" fmla="*/ 12 w 42"/>
                <a:gd name="T17" fmla="*/ 0 h 52"/>
                <a:gd name="T18" fmla="*/ 12 w 42"/>
                <a:gd name="T19" fmla="*/ 26 h 52"/>
                <a:gd name="T20" fmla="*/ 14 w 42"/>
                <a:gd name="T21" fmla="*/ 38 h 52"/>
                <a:gd name="T22" fmla="*/ 22 w 42"/>
                <a:gd name="T23" fmla="*/ 41 h 52"/>
                <a:gd name="T24" fmla="*/ 27 w 42"/>
                <a:gd name="T25" fmla="*/ 41 h 52"/>
                <a:gd name="T26" fmla="*/ 30 w 42"/>
                <a:gd name="T27" fmla="*/ 41 h 52"/>
                <a:gd name="T28" fmla="*/ 30 w 42"/>
                <a:gd name="T29" fmla="*/ 0 h 52"/>
                <a:gd name="T30" fmla="*/ 42 w 42"/>
                <a:gd name="T31" fmla="*/ 0 h 52"/>
                <a:gd name="T32" fmla="*/ 42 w 42"/>
                <a:gd name="T33" fmla="*/ 49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52">
                  <a:moveTo>
                    <a:pt x="42" y="49"/>
                  </a:moveTo>
                  <a:cubicBezTo>
                    <a:pt x="40" y="49"/>
                    <a:pt x="37" y="50"/>
                    <a:pt x="33" y="51"/>
                  </a:cubicBezTo>
                  <a:cubicBezTo>
                    <a:pt x="30" y="51"/>
                    <a:pt x="26" y="52"/>
                    <a:pt x="21" y="52"/>
                  </a:cubicBezTo>
                  <a:cubicBezTo>
                    <a:pt x="17" y="52"/>
                    <a:pt x="14" y="51"/>
                    <a:pt x="11" y="50"/>
                  </a:cubicBezTo>
                  <a:cubicBezTo>
                    <a:pt x="9" y="49"/>
                    <a:pt x="6" y="47"/>
                    <a:pt x="5" y="45"/>
                  </a:cubicBezTo>
                  <a:cubicBezTo>
                    <a:pt x="3" y="43"/>
                    <a:pt x="2" y="40"/>
                    <a:pt x="1" y="38"/>
                  </a:cubicBezTo>
                  <a:cubicBezTo>
                    <a:pt x="1" y="35"/>
                    <a:pt x="0" y="32"/>
                    <a:pt x="0" y="28"/>
                  </a:cubicBezTo>
                  <a:cubicBezTo>
                    <a:pt x="0" y="0"/>
                    <a:pt x="0" y="0"/>
                    <a:pt x="0" y="0"/>
                  </a:cubicBezTo>
                  <a:cubicBezTo>
                    <a:pt x="12" y="0"/>
                    <a:pt x="12" y="0"/>
                    <a:pt x="12" y="0"/>
                  </a:cubicBezTo>
                  <a:cubicBezTo>
                    <a:pt x="12" y="26"/>
                    <a:pt x="12" y="26"/>
                    <a:pt x="12" y="26"/>
                  </a:cubicBezTo>
                  <a:cubicBezTo>
                    <a:pt x="12" y="32"/>
                    <a:pt x="13" y="36"/>
                    <a:pt x="14" y="38"/>
                  </a:cubicBezTo>
                  <a:cubicBezTo>
                    <a:pt x="16" y="40"/>
                    <a:pt x="19" y="41"/>
                    <a:pt x="22" y="41"/>
                  </a:cubicBezTo>
                  <a:cubicBezTo>
                    <a:pt x="24" y="41"/>
                    <a:pt x="25" y="41"/>
                    <a:pt x="27" y="41"/>
                  </a:cubicBezTo>
                  <a:cubicBezTo>
                    <a:pt x="28" y="41"/>
                    <a:pt x="30" y="41"/>
                    <a:pt x="30" y="41"/>
                  </a:cubicBezTo>
                  <a:cubicBezTo>
                    <a:pt x="30" y="0"/>
                    <a:pt x="30" y="0"/>
                    <a:pt x="30" y="0"/>
                  </a:cubicBezTo>
                  <a:cubicBezTo>
                    <a:pt x="42" y="0"/>
                    <a:pt x="42" y="0"/>
                    <a:pt x="42" y="0"/>
                  </a:cubicBezTo>
                  <a:lnTo>
                    <a:pt x="42" y="4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28"/>
            <p:cNvSpPr>
              <a:spLocks/>
            </p:cNvSpPr>
            <p:nvPr userDrawn="1"/>
          </p:nvSpPr>
          <p:spPr bwMode="auto">
            <a:xfrm>
              <a:off x="7237188" y="5030484"/>
              <a:ext cx="257175" cy="322263"/>
            </a:xfrm>
            <a:custGeom>
              <a:avLst/>
              <a:gdLst>
                <a:gd name="T0" fmla="*/ 0 w 42"/>
                <a:gd name="T1" fmla="*/ 3 h 51"/>
                <a:gd name="T2" fmla="*/ 9 w 42"/>
                <a:gd name="T3" fmla="*/ 1 h 51"/>
                <a:gd name="T4" fmla="*/ 20 w 42"/>
                <a:gd name="T5" fmla="*/ 0 h 51"/>
                <a:gd name="T6" fmla="*/ 31 w 42"/>
                <a:gd name="T7" fmla="*/ 2 h 51"/>
                <a:gd name="T8" fmla="*/ 37 w 42"/>
                <a:gd name="T9" fmla="*/ 6 h 51"/>
                <a:gd name="T10" fmla="*/ 41 w 42"/>
                <a:gd name="T11" fmla="*/ 14 h 51"/>
                <a:gd name="T12" fmla="*/ 42 w 42"/>
                <a:gd name="T13" fmla="*/ 23 h 51"/>
                <a:gd name="T14" fmla="*/ 42 w 42"/>
                <a:gd name="T15" fmla="*/ 51 h 51"/>
                <a:gd name="T16" fmla="*/ 30 w 42"/>
                <a:gd name="T17" fmla="*/ 51 h 51"/>
                <a:gd name="T18" fmla="*/ 30 w 42"/>
                <a:gd name="T19" fmla="*/ 25 h 51"/>
                <a:gd name="T20" fmla="*/ 30 w 42"/>
                <a:gd name="T21" fmla="*/ 18 h 51"/>
                <a:gd name="T22" fmla="*/ 28 w 42"/>
                <a:gd name="T23" fmla="*/ 13 h 51"/>
                <a:gd name="T24" fmla="*/ 25 w 42"/>
                <a:gd name="T25" fmla="*/ 11 h 51"/>
                <a:gd name="T26" fmla="*/ 20 w 42"/>
                <a:gd name="T27" fmla="*/ 10 h 51"/>
                <a:gd name="T28" fmla="*/ 15 w 42"/>
                <a:gd name="T29" fmla="*/ 10 h 51"/>
                <a:gd name="T30" fmla="*/ 11 w 42"/>
                <a:gd name="T31" fmla="*/ 11 h 51"/>
                <a:gd name="T32" fmla="*/ 11 w 42"/>
                <a:gd name="T33" fmla="*/ 51 h 51"/>
                <a:gd name="T34" fmla="*/ 0 w 42"/>
                <a:gd name="T35" fmla="*/ 51 h 51"/>
                <a:gd name="T36" fmla="*/ 0 w 42"/>
                <a:gd name="T37" fmla="*/ 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51">
                  <a:moveTo>
                    <a:pt x="0" y="3"/>
                  </a:moveTo>
                  <a:cubicBezTo>
                    <a:pt x="2" y="2"/>
                    <a:pt x="5" y="2"/>
                    <a:pt x="9" y="1"/>
                  </a:cubicBezTo>
                  <a:cubicBezTo>
                    <a:pt x="12" y="0"/>
                    <a:pt x="16" y="0"/>
                    <a:pt x="20" y="0"/>
                  </a:cubicBezTo>
                  <a:cubicBezTo>
                    <a:pt x="25" y="0"/>
                    <a:pt x="28" y="1"/>
                    <a:pt x="31" y="2"/>
                  </a:cubicBezTo>
                  <a:cubicBezTo>
                    <a:pt x="34" y="3"/>
                    <a:pt x="36" y="4"/>
                    <a:pt x="37" y="6"/>
                  </a:cubicBezTo>
                  <a:cubicBezTo>
                    <a:pt x="39" y="9"/>
                    <a:pt x="40" y="11"/>
                    <a:pt x="41" y="14"/>
                  </a:cubicBezTo>
                  <a:cubicBezTo>
                    <a:pt x="41" y="17"/>
                    <a:pt x="42" y="20"/>
                    <a:pt x="42" y="23"/>
                  </a:cubicBezTo>
                  <a:cubicBezTo>
                    <a:pt x="42" y="51"/>
                    <a:pt x="42" y="51"/>
                    <a:pt x="42" y="51"/>
                  </a:cubicBezTo>
                  <a:cubicBezTo>
                    <a:pt x="30" y="51"/>
                    <a:pt x="30" y="51"/>
                    <a:pt x="30" y="51"/>
                  </a:cubicBezTo>
                  <a:cubicBezTo>
                    <a:pt x="30" y="25"/>
                    <a:pt x="30" y="25"/>
                    <a:pt x="30" y="25"/>
                  </a:cubicBezTo>
                  <a:cubicBezTo>
                    <a:pt x="30" y="22"/>
                    <a:pt x="30" y="20"/>
                    <a:pt x="30" y="18"/>
                  </a:cubicBezTo>
                  <a:cubicBezTo>
                    <a:pt x="29" y="16"/>
                    <a:pt x="29" y="15"/>
                    <a:pt x="28" y="13"/>
                  </a:cubicBezTo>
                  <a:cubicBezTo>
                    <a:pt x="27" y="12"/>
                    <a:pt x="26" y="11"/>
                    <a:pt x="25" y="11"/>
                  </a:cubicBezTo>
                  <a:cubicBezTo>
                    <a:pt x="23" y="10"/>
                    <a:pt x="22" y="10"/>
                    <a:pt x="20" y="10"/>
                  </a:cubicBezTo>
                  <a:cubicBezTo>
                    <a:pt x="18" y="10"/>
                    <a:pt x="17" y="10"/>
                    <a:pt x="15" y="10"/>
                  </a:cubicBezTo>
                  <a:cubicBezTo>
                    <a:pt x="13" y="11"/>
                    <a:pt x="12" y="11"/>
                    <a:pt x="11" y="11"/>
                  </a:cubicBezTo>
                  <a:cubicBezTo>
                    <a:pt x="11" y="51"/>
                    <a:pt x="11" y="51"/>
                    <a:pt x="11" y="51"/>
                  </a:cubicBezTo>
                  <a:cubicBezTo>
                    <a:pt x="0" y="51"/>
                    <a:pt x="0" y="51"/>
                    <a:pt x="0" y="51"/>
                  </a:cubicBezTo>
                  <a:lnTo>
                    <a:pt x="0" y="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29"/>
            <p:cNvSpPr>
              <a:spLocks/>
            </p:cNvSpPr>
            <p:nvPr userDrawn="1"/>
          </p:nvSpPr>
          <p:spPr bwMode="auto">
            <a:xfrm>
              <a:off x="7567388" y="4943171"/>
              <a:ext cx="188913" cy="422275"/>
            </a:xfrm>
            <a:custGeom>
              <a:avLst/>
              <a:gdLst>
                <a:gd name="T0" fmla="*/ 0 w 31"/>
                <a:gd name="T1" fmla="*/ 2 h 67"/>
                <a:gd name="T2" fmla="*/ 11 w 31"/>
                <a:gd name="T3" fmla="*/ 0 h 67"/>
                <a:gd name="T4" fmla="*/ 11 w 31"/>
                <a:gd name="T5" fmla="*/ 15 h 67"/>
                <a:gd name="T6" fmla="*/ 29 w 31"/>
                <a:gd name="T7" fmla="*/ 15 h 67"/>
                <a:gd name="T8" fmla="*/ 29 w 31"/>
                <a:gd name="T9" fmla="*/ 25 h 67"/>
                <a:gd name="T10" fmla="*/ 11 w 31"/>
                <a:gd name="T11" fmla="*/ 25 h 67"/>
                <a:gd name="T12" fmla="*/ 11 w 31"/>
                <a:gd name="T13" fmla="*/ 45 h 67"/>
                <a:gd name="T14" fmla="*/ 13 w 31"/>
                <a:gd name="T15" fmla="*/ 54 h 67"/>
                <a:gd name="T16" fmla="*/ 20 w 31"/>
                <a:gd name="T17" fmla="*/ 57 h 67"/>
                <a:gd name="T18" fmla="*/ 25 w 31"/>
                <a:gd name="T19" fmla="*/ 56 h 67"/>
                <a:gd name="T20" fmla="*/ 29 w 31"/>
                <a:gd name="T21" fmla="*/ 55 h 67"/>
                <a:gd name="T22" fmla="*/ 31 w 31"/>
                <a:gd name="T23" fmla="*/ 64 h 67"/>
                <a:gd name="T24" fmla="*/ 26 w 31"/>
                <a:gd name="T25" fmla="*/ 66 h 67"/>
                <a:gd name="T26" fmla="*/ 18 w 31"/>
                <a:gd name="T27" fmla="*/ 67 h 67"/>
                <a:gd name="T28" fmla="*/ 9 w 31"/>
                <a:gd name="T29" fmla="*/ 65 h 67"/>
                <a:gd name="T30" fmla="*/ 3 w 31"/>
                <a:gd name="T31" fmla="*/ 61 h 67"/>
                <a:gd name="T32" fmla="*/ 0 w 31"/>
                <a:gd name="T33" fmla="*/ 54 h 67"/>
                <a:gd name="T34" fmla="*/ 0 w 31"/>
                <a:gd name="T35" fmla="*/ 45 h 67"/>
                <a:gd name="T36" fmla="*/ 0 w 31"/>
                <a:gd name="T37" fmla="*/ 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 h="67">
                  <a:moveTo>
                    <a:pt x="0" y="2"/>
                  </a:moveTo>
                  <a:cubicBezTo>
                    <a:pt x="11" y="0"/>
                    <a:pt x="11" y="0"/>
                    <a:pt x="11" y="0"/>
                  </a:cubicBezTo>
                  <a:cubicBezTo>
                    <a:pt x="11" y="15"/>
                    <a:pt x="11" y="15"/>
                    <a:pt x="11" y="15"/>
                  </a:cubicBezTo>
                  <a:cubicBezTo>
                    <a:pt x="29" y="15"/>
                    <a:pt x="29" y="15"/>
                    <a:pt x="29" y="15"/>
                  </a:cubicBezTo>
                  <a:cubicBezTo>
                    <a:pt x="29" y="25"/>
                    <a:pt x="29" y="25"/>
                    <a:pt x="29" y="25"/>
                  </a:cubicBezTo>
                  <a:cubicBezTo>
                    <a:pt x="11" y="25"/>
                    <a:pt x="11" y="25"/>
                    <a:pt x="11" y="25"/>
                  </a:cubicBezTo>
                  <a:cubicBezTo>
                    <a:pt x="11" y="45"/>
                    <a:pt x="11" y="45"/>
                    <a:pt x="11" y="45"/>
                  </a:cubicBezTo>
                  <a:cubicBezTo>
                    <a:pt x="11" y="49"/>
                    <a:pt x="12" y="52"/>
                    <a:pt x="13" y="54"/>
                  </a:cubicBezTo>
                  <a:cubicBezTo>
                    <a:pt x="14" y="56"/>
                    <a:pt x="17" y="57"/>
                    <a:pt x="20" y="57"/>
                  </a:cubicBezTo>
                  <a:cubicBezTo>
                    <a:pt x="22" y="57"/>
                    <a:pt x="24" y="56"/>
                    <a:pt x="25" y="56"/>
                  </a:cubicBezTo>
                  <a:cubicBezTo>
                    <a:pt x="27" y="55"/>
                    <a:pt x="28" y="55"/>
                    <a:pt x="29" y="55"/>
                  </a:cubicBezTo>
                  <a:cubicBezTo>
                    <a:pt x="31" y="64"/>
                    <a:pt x="31" y="64"/>
                    <a:pt x="31" y="64"/>
                  </a:cubicBezTo>
                  <a:cubicBezTo>
                    <a:pt x="30" y="64"/>
                    <a:pt x="28" y="65"/>
                    <a:pt x="26" y="66"/>
                  </a:cubicBezTo>
                  <a:cubicBezTo>
                    <a:pt x="24" y="66"/>
                    <a:pt x="21" y="67"/>
                    <a:pt x="18" y="67"/>
                  </a:cubicBezTo>
                  <a:cubicBezTo>
                    <a:pt x="14" y="67"/>
                    <a:pt x="11" y="66"/>
                    <a:pt x="9" y="65"/>
                  </a:cubicBezTo>
                  <a:cubicBezTo>
                    <a:pt x="7" y="64"/>
                    <a:pt x="5" y="63"/>
                    <a:pt x="3" y="61"/>
                  </a:cubicBezTo>
                  <a:cubicBezTo>
                    <a:pt x="2" y="59"/>
                    <a:pt x="1" y="57"/>
                    <a:pt x="0" y="54"/>
                  </a:cubicBezTo>
                  <a:cubicBezTo>
                    <a:pt x="0" y="52"/>
                    <a:pt x="0" y="49"/>
                    <a:pt x="0" y="45"/>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30"/>
            <p:cNvSpPr>
              <a:spLocks/>
            </p:cNvSpPr>
            <p:nvPr userDrawn="1"/>
          </p:nvSpPr>
          <p:spPr bwMode="auto">
            <a:xfrm>
              <a:off x="7792813" y="5263846"/>
              <a:ext cx="92075" cy="101600"/>
            </a:xfrm>
            <a:custGeom>
              <a:avLst/>
              <a:gdLst>
                <a:gd name="T0" fmla="*/ 15 w 15"/>
                <a:gd name="T1" fmla="*/ 8 h 16"/>
                <a:gd name="T2" fmla="*/ 13 w 15"/>
                <a:gd name="T3" fmla="*/ 14 h 16"/>
                <a:gd name="T4" fmla="*/ 8 w 15"/>
                <a:gd name="T5" fmla="*/ 16 h 16"/>
                <a:gd name="T6" fmla="*/ 2 w 15"/>
                <a:gd name="T7" fmla="*/ 14 h 16"/>
                <a:gd name="T8" fmla="*/ 0 w 15"/>
                <a:gd name="T9" fmla="*/ 8 h 16"/>
                <a:gd name="T10" fmla="*/ 2 w 15"/>
                <a:gd name="T11" fmla="*/ 3 h 16"/>
                <a:gd name="T12" fmla="*/ 8 w 15"/>
                <a:gd name="T13" fmla="*/ 0 h 16"/>
                <a:gd name="T14" fmla="*/ 13 w 15"/>
                <a:gd name="T15" fmla="*/ 3 h 16"/>
                <a:gd name="T16" fmla="*/ 15 w 15"/>
                <a:gd name="T17"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6">
                  <a:moveTo>
                    <a:pt x="15" y="8"/>
                  </a:moveTo>
                  <a:cubicBezTo>
                    <a:pt x="15" y="10"/>
                    <a:pt x="14" y="12"/>
                    <a:pt x="13" y="14"/>
                  </a:cubicBezTo>
                  <a:cubicBezTo>
                    <a:pt x="11" y="15"/>
                    <a:pt x="10" y="16"/>
                    <a:pt x="8" y="16"/>
                  </a:cubicBezTo>
                  <a:cubicBezTo>
                    <a:pt x="5" y="16"/>
                    <a:pt x="4" y="15"/>
                    <a:pt x="2" y="14"/>
                  </a:cubicBezTo>
                  <a:cubicBezTo>
                    <a:pt x="1" y="12"/>
                    <a:pt x="0" y="10"/>
                    <a:pt x="0" y="8"/>
                  </a:cubicBezTo>
                  <a:cubicBezTo>
                    <a:pt x="0" y="6"/>
                    <a:pt x="1" y="4"/>
                    <a:pt x="2" y="3"/>
                  </a:cubicBezTo>
                  <a:cubicBezTo>
                    <a:pt x="4" y="1"/>
                    <a:pt x="5" y="0"/>
                    <a:pt x="8" y="0"/>
                  </a:cubicBezTo>
                  <a:cubicBezTo>
                    <a:pt x="10" y="0"/>
                    <a:pt x="11" y="1"/>
                    <a:pt x="13" y="3"/>
                  </a:cubicBezTo>
                  <a:cubicBezTo>
                    <a:pt x="14" y="4"/>
                    <a:pt x="15" y="6"/>
                    <a:pt x="15" y="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671831822"/>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Final Slide 2">
    <p:spTree>
      <p:nvGrpSpPr>
        <p:cNvPr id="1" name=""/>
        <p:cNvGrpSpPr/>
        <p:nvPr/>
      </p:nvGrpSpPr>
      <p:grpSpPr>
        <a:xfrm>
          <a:off x="0" y="0"/>
          <a:ext cx="0" cy="0"/>
          <a:chOff x="0" y="0"/>
          <a:chExt cx="0" cy="0"/>
        </a:xfrm>
      </p:grpSpPr>
      <p:sp>
        <p:nvSpPr>
          <p:cNvPr id="36" name="Rectangle 35"/>
          <p:cNvSpPr/>
          <p:nvPr userDrawn="1"/>
        </p:nvSpPr>
        <p:spPr>
          <a:xfrm>
            <a:off x="426523" y="1447577"/>
            <a:ext cx="4932479" cy="13074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just"/>
            <a:r>
              <a:rPr lang="en-US" sz="900" kern="1200">
                <a:solidFill>
                  <a:schemeClr val="tx1"/>
                </a:solidFill>
                <a:effectLst/>
                <a:latin typeface="+mn-lt"/>
                <a:ea typeface="+mn-ea"/>
                <a:cs typeface="+mn-cs"/>
              </a:rPr>
              <a:t>A global leader in consulting, technology services and digital transformation, Capgemini is at the forefront of innovation to address the entire breadth of clients’ opportunities in the evolving world of cloud, digital and platforms. </a:t>
            </a:r>
            <a:r>
              <a:rPr lang="en-GB" sz="900" kern="1200">
                <a:solidFill>
                  <a:schemeClr val="tx1"/>
                </a:solidFill>
                <a:effectLst/>
                <a:latin typeface="+mn-lt"/>
                <a:ea typeface="+mn-ea"/>
                <a:cs typeface="+mn-cs"/>
              </a:rPr>
              <a:t>Building on its strong 50-year heritage and deep industry-specific expertise, Capgemini enables organizations to realize their business ambitions through an array of services </a:t>
            </a:r>
            <a:r>
              <a:rPr lang="en-US" sz="900" kern="1200">
                <a:solidFill>
                  <a:schemeClr val="tx1"/>
                </a:solidFill>
                <a:effectLst/>
                <a:latin typeface="+mn-lt"/>
                <a:ea typeface="+mn-ea"/>
                <a:cs typeface="+mn-cs"/>
              </a:rPr>
              <a:t>from strategy to operations. Capgemini is driven by the conviction that the business value of technology comes from and through people. It is a multicultural company of 200,000 team members in over 40 countries. The Group reported 2017 global revenues of EUR 12.8 billion.</a:t>
            </a:r>
          </a:p>
        </p:txBody>
      </p:sp>
      <p:sp>
        <p:nvSpPr>
          <p:cNvPr id="48" name="Rectangle 47"/>
          <p:cNvSpPr/>
          <p:nvPr userDrawn="1"/>
        </p:nvSpPr>
        <p:spPr>
          <a:xfrm>
            <a:off x="426523" y="1068313"/>
            <a:ext cx="2219960" cy="2296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lnSpc>
                <a:spcPts val="2000"/>
              </a:lnSpc>
            </a:pPr>
            <a:r>
              <a:rPr lang="en-US" sz="1400">
                <a:solidFill>
                  <a:schemeClr val="accent1"/>
                </a:solidFill>
              </a:rPr>
              <a:t>About Capgemini</a:t>
            </a:r>
          </a:p>
        </p:txBody>
      </p:sp>
      <p:sp>
        <p:nvSpPr>
          <p:cNvPr id="49" name="Rectangle 48"/>
          <p:cNvSpPr/>
          <p:nvPr userDrawn="1"/>
        </p:nvSpPr>
        <p:spPr>
          <a:xfrm>
            <a:off x="426523" y="2797057"/>
            <a:ext cx="2057400" cy="407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just">
              <a:lnSpc>
                <a:spcPts val="1200"/>
              </a:lnSpc>
              <a:spcAft>
                <a:spcPts val="600"/>
              </a:spcAft>
            </a:pPr>
            <a:r>
              <a:rPr lang="en-US" sz="900">
                <a:solidFill>
                  <a:schemeClr val="tx1"/>
                </a:solidFill>
              </a:rPr>
              <a:t>Learn more about us at</a:t>
            </a:r>
          </a:p>
          <a:p>
            <a:pPr algn="just">
              <a:lnSpc>
                <a:spcPts val="1200"/>
              </a:lnSpc>
            </a:pPr>
            <a:r>
              <a:rPr lang="en-US" sz="1400">
                <a:solidFill>
                  <a:schemeClr val="accent2"/>
                </a:solidFill>
              </a:rPr>
              <a:t>www.capgemini.com</a:t>
            </a:r>
          </a:p>
        </p:txBody>
      </p:sp>
      <p:grpSp>
        <p:nvGrpSpPr>
          <p:cNvPr id="3" name="Groupe 2">
            <a:extLst>
              <a:ext uri="{FF2B5EF4-FFF2-40B4-BE49-F238E27FC236}">
                <a16:creationId xmlns:a16="http://schemas.microsoft.com/office/drawing/2014/main" id="{1C3923B5-D83F-43D2-B673-E5F08E418856}"/>
              </a:ext>
            </a:extLst>
          </p:cNvPr>
          <p:cNvGrpSpPr/>
          <p:nvPr userDrawn="1"/>
        </p:nvGrpSpPr>
        <p:grpSpPr>
          <a:xfrm>
            <a:off x="426720" y="4829457"/>
            <a:ext cx="1866702" cy="333195"/>
            <a:chOff x="426720" y="4829457"/>
            <a:chExt cx="1866702" cy="333195"/>
          </a:xfrm>
        </p:grpSpPr>
        <p:pic>
          <p:nvPicPr>
            <p:cNvPr id="50" name="Picture 2" descr="D:\My Work\Template\Icons\Social Media\LinkedIN.png">
              <a:hlinkClick r:id="rId3"/>
            </p:cNvPr>
            <p:cNvPicPr>
              <a:picLocks noChangeAspect="1" noChangeArrowheads="1"/>
            </p:cNvPicPr>
            <p:nvPr userDrawn="1"/>
          </p:nvPicPr>
          <p:blipFill>
            <a:blip r:embed="rId4" cstate="screen">
              <a:duotone>
                <a:schemeClr val="accent2">
                  <a:shade val="45000"/>
                  <a:satMod val="135000"/>
                </a:schemeClr>
                <a:prstClr val="white"/>
              </a:duotone>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810097" y="4829457"/>
              <a:ext cx="333195" cy="333195"/>
            </a:xfrm>
            <a:prstGeom prst="rect">
              <a:avLst/>
            </a:prstGeom>
            <a:noFill/>
          </p:spPr>
        </p:pic>
        <p:pic>
          <p:nvPicPr>
            <p:cNvPr id="52" name="Picture 4" descr="D:\My Work\Template\Icons\Social Media\SlideShare.png">
              <a:hlinkClick r:id="rId6"/>
            </p:cNvPr>
            <p:cNvPicPr>
              <a:picLocks noChangeAspect="1" noChangeArrowheads="1"/>
            </p:cNvPicPr>
            <p:nvPr userDrawn="1"/>
          </p:nvPicPr>
          <p:blipFill>
            <a:blip r:embed="rId4" cstate="screen">
              <a:duotone>
                <a:schemeClr val="accent2">
                  <a:shade val="45000"/>
                  <a:satMod val="135000"/>
                </a:schemeClr>
                <a:prstClr val="white"/>
              </a:duotone>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1193474" y="4829457"/>
              <a:ext cx="333195" cy="333195"/>
            </a:xfrm>
            <a:prstGeom prst="rect">
              <a:avLst/>
            </a:prstGeom>
            <a:noFill/>
          </p:spPr>
        </p:pic>
        <p:pic>
          <p:nvPicPr>
            <p:cNvPr id="53" name="Picture 5" descr="D:\My Work\Template\Icons\Social Media\Twitter.png">
              <a:hlinkClick r:id="rId8"/>
            </p:cNvPr>
            <p:cNvPicPr>
              <a:picLocks noChangeAspect="1" noChangeArrowheads="1"/>
            </p:cNvPicPr>
            <p:nvPr userDrawn="1"/>
          </p:nvPicPr>
          <p:blipFill>
            <a:blip r:embed="rId4" cstate="screen">
              <a:duotone>
                <a:schemeClr val="accent2">
                  <a:shade val="45000"/>
                  <a:satMod val="135000"/>
                </a:schemeClr>
                <a:prstClr val="white"/>
              </a:duotone>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1576851" y="4829457"/>
              <a:ext cx="333195" cy="333195"/>
            </a:xfrm>
            <a:prstGeom prst="rect">
              <a:avLst/>
            </a:prstGeom>
            <a:noFill/>
          </p:spPr>
        </p:pic>
        <p:pic>
          <p:nvPicPr>
            <p:cNvPr id="54" name="Picture 6" descr="D:\My Work\Template\Icons\Social Media\YouTube.png">
              <a:hlinkClick r:id="rId10"/>
            </p:cNvPr>
            <p:cNvPicPr>
              <a:picLocks noChangeAspect="1" noChangeArrowheads="1"/>
            </p:cNvPicPr>
            <p:nvPr userDrawn="1"/>
          </p:nvPicPr>
          <p:blipFill>
            <a:blip r:embed="rId4" cstate="screen">
              <a:duotone>
                <a:schemeClr val="accent2">
                  <a:shade val="45000"/>
                  <a:satMod val="135000"/>
                </a:schemeClr>
                <a:prstClr val="white"/>
              </a:duotone>
              <a:extLst>
                <a:ext uri="{BEBA8EAE-BF5A-486C-A8C5-ECC9F3942E4B}">
                  <a14:imgProps xmlns:a14="http://schemas.microsoft.com/office/drawing/2010/main">
                    <a14:imgLayer r:embed="rId11">
                      <a14:imgEffect>
                        <a14:sharpenSoften amount="50000"/>
                      </a14:imgEffect>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1960227" y="4829457"/>
              <a:ext cx="333195" cy="333195"/>
            </a:xfrm>
            <a:prstGeom prst="rect">
              <a:avLst/>
            </a:prstGeom>
            <a:noFill/>
          </p:spPr>
        </p:pic>
        <p:pic>
          <p:nvPicPr>
            <p:cNvPr id="55" name="Picture 7" descr="D:\My Work\Template\Icons\Social Media\Facebook.png">
              <a:hlinkClick r:id="rId12"/>
            </p:cNvPr>
            <p:cNvPicPr>
              <a:picLocks noChangeAspect="1" noChangeArrowheads="1"/>
            </p:cNvPicPr>
            <p:nvPr userDrawn="1"/>
          </p:nvPicPr>
          <p:blipFill>
            <a:blip r:embed="rId4" cstate="screen">
              <a:duotone>
                <a:schemeClr val="accent2">
                  <a:shade val="45000"/>
                  <a:satMod val="135000"/>
                </a:schemeClr>
                <a:prstClr val="white"/>
              </a:duotone>
              <a:extLst>
                <a:ext uri="{BEBA8EAE-BF5A-486C-A8C5-ECC9F3942E4B}">
                  <a14:imgProps xmlns:a14="http://schemas.microsoft.com/office/drawing/2010/main">
                    <a14:imgLayer r:embed="rId13">
                      <a14:imgEffect>
                        <a14:sharpenSoften amount="-50000"/>
                      </a14:imgEffect>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426720" y="4829457"/>
              <a:ext cx="333195" cy="333195"/>
            </a:xfrm>
            <a:prstGeom prst="rect">
              <a:avLst/>
            </a:prstGeom>
            <a:noFill/>
          </p:spPr>
        </p:pic>
      </p:grpSp>
      <p:sp>
        <p:nvSpPr>
          <p:cNvPr id="57" name="Rectangle 56"/>
          <p:cNvSpPr/>
          <p:nvPr userDrawn="1"/>
        </p:nvSpPr>
        <p:spPr>
          <a:xfrm>
            <a:off x="426720" y="5871013"/>
            <a:ext cx="4198620" cy="369332"/>
          </a:xfrm>
          <a:prstGeom prst="rect">
            <a:avLst/>
          </a:prstGeom>
        </p:spPr>
        <p:txBody>
          <a:bodyPr wrap="square" lIns="0" tIns="0" rIns="0" bIns="0" anchor="b" anchorCtr="0">
            <a:spAutoFit/>
          </a:bodyPr>
          <a:lstStyle/>
          <a:p>
            <a:pPr>
              <a:spcAft>
                <a:spcPts val="600"/>
              </a:spcAft>
            </a:pPr>
            <a:r>
              <a:rPr lang="en-US" sz="800" noProof="0">
                <a:latin typeface="+mn-lt"/>
                <a:cs typeface="Arial"/>
              </a:rPr>
              <a:t>This presentation</a:t>
            </a:r>
            <a:r>
              <a:rPr lang="en-US" sz="800" baseline="0" noProof="0">
                <a:latin typeface="+mn-lt"/>
                <a:cs typeface="Arial"/>
              </a:rPr>
              <a:t> </a:t>
            </a:r>
            <a:r>
              <a:rPr lang="en-US" sz="800" noProof="0">
                <a:latin typeface="+mn-lt"/>
                <a:cs typeface="Arial"/>
              </a:rPr>
              <a:t>contains information that may be privileged or confidential and is the property of the Capgemini Group.</a:t>
            </a:r>
            <a:br>
              <a:rPr lang="en-US" sz="800" noProof="0">
                <a:latin typeface="+mn-lt"/>
                <a:cs typeface="Arial"/>
              </a:rPr>
            </a:br>
            <a:r>
              <a:rPr lang="en-US" sz="800" noProof="0">
                <a:latin typeface="Arial"/>
                <a:cs typeface="Arial"/>
              </a:rPr>
              <a:t>Copyright © 2018 Capgemini. All rights reserved.</a:t>
            </a:r>
          </a:p>
        </p:txBody>
      </p:sp>
      <p:sp>
        <p:nvSpPr>
          <p:cNvPr id="60" name="Rectangle 59"/>
          <p:cNvSpPr/>
          <p:nvPr>
            <p:custDataLst>
              <p:tags r:id="rId1"/>
            </p:custDataLst>
          </p:nvPr>
        </p:nvSpPr>
        <p:spPr>
          <a:xfrm>
            <a:off x="6324598" y="1068313"/>
            <a:ext cx="2483915" cy="1031051"/>
          </a:xfrm>
          <a:prstGeom prst="rect">
            <a:avLst/>
          </a:prstGeom>
        </p:spPr>
        <p:txBody>
          <a:bodyPr wrap="square" lIns="0" tIns="0" rIns="0" bIns="0">
            <a:spAutoFit/>
          </a:bodyPr>
          <a:lstStyle/>
          <a:p>
            <a:pPr>
              <a:spcAft>
                <a:spcPts val="600"/>
              </a:spcAft>
            </a:pPr>
            <a:r>
              <a:rPr lang="en-US" sz="1200" b="1">
                <a:solidFill>
                  <a:schemeClr val="accent1"/>
                </a:solidFill>
                <a:cs typeface="Arial"/>
              </a:rPr>
              <a:t>Gianfranco Cecconi</a:t>
            </a:r>
          </a:p>
          <a:p>
            <a:pPr>
              <a:lnSpc>
                <a:spcPts val="1200"/>
              </a:lnSpc>
            </a:pPr>
            <a:r>
              <a:rPr lang="en-US" sz="1000">
                <a:solidFill>
                  <a:schemeClr val="accent2"/>
                </a:solidFill>
                <a:cs typeface="Arial"/>
              </a:rPr>
              <a:t>Principal, Insight Driven Enterprise</a:t>
            </a:r>
          </a:p>
          <a:p>
            <a:pPr>
              <a:lnSpc>
                <a:spcPts val="1200"/>
              </a:lnSpc>
            </a:pPr>
            <a:r>
              <a:rPr lang="en-US" sz="1000" err="1">
                <a:cs typeface="Arial"/>
              </a:rPr>
              <a:t>Reykjavikplein</a:t>
            </a:r>
            <a:r>
              <a:rPr lang="en-US" sz="1000">
                <a:cs typeface="Arial"/>
              </a:rPr>
              <a:t> 1</a:t>
            </a:r>
          </a:p>
          <a:p>
            <a:pPr>
              <a:lnSpc>
                <a:spcPts val="1200"/>
              </a:lnSpc>
            </a:pPr>
            <a:r>
              <a:rPr lang="en-US" sz="1000">
                <a:cs typeface="Arial"/>
              </a:rPr>
              <a:t>Utrecht</a:t>
            </a:r>
          </a:p>
          <a:p>
            <a:pPr>
              <a:lnSpc>
                <a:spcPts val="1200"/>
              </a:lnSpc>
            </a:pPr>
            <a:r>
              <a:rPr lang="en-US" sz="1000">
                <a:cs typeface="Arial"/>
              </a:rPr>
              <a:t>3543 KA</a:t>
            </a:r>
          </a:p>
          <a:p>
            <a:pPr>
              <a:lnSpc>
                <a:spcPts val="1200"/>
              </a:lnSpc>
            </a:pPr>
            <a:r>
              <a:rPr lang="en-US" sz="1000">
                <a:cs typeface="Arial"/>
              </a:rPr>
              <a:t>The Netherlands </a:t>
            </a:r>
          </a:p>
        </p:txBody>
      </p:sp>
      <p:cxnSp>
        <p:nvCxnSpPr>
          <p:cNvPr id="64" name="Straight Connector 63"/>
          <p:cNvCxnSpPr/>
          <p:nvPr userDrawn="1"/>
        </p:nvCxnSpPr>
        <p:spPr>
          <a:xfrm flipV="1">
            <a:off x="6096000" y="1113931"/>
            <a:ext cx="0" cy="2276757"/>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69" name="Rectangle 68">
            <a:hlinkClick r:id="rId14"/>
          </p:cNvPr>
          <p:cNvSpPr/>
          <p:nvPr userDrawn="1"/>
        </p:nvSpPr>
        <p:spPr>
          <a:xfrm>
            <a:off x="426720" y="3008758"/>
            <a:ext cx="1851660" cy="183449"/>
          </a:xfrm>
          <a:prstGeom prst="rect">
            <a:avLst/>
          </a:prstGeom>
          <a:solidFill>
            <a:schemeClr val="accent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ZoneTexte 1"/>
          <p:cNvSpPr txBox="1"/>
          <p:nvPr userDrawn="1"/>
        </p:nvSpPr>
        <p:spPr>
          <a:xfrm>
            <a:off x="419254" y="5204668"/>
            <a:ext cx="2519921" cy="276999"/>
          </a:xfrm>
          <a:prstGeom prst="rect">
            <a:avLst/>
          </a:prstGeom>
          <a:noFill/>
        </p:spPr>
        <p:txBody>
          <a:bodyPr wrap="none" lIns="0" rIns="0" rtlCol="0">
            <a:spAutoFit/>
          </a:bodyPr>
          <a:lstStyle/>
          <a:p>
            <a:r>
              <a:rPr lang="en-US" sz="1200" b="1">
                <a:solidFill>
                  <a:schemeClr val="accent1"/>
                </a:solidFill>
              </a:rPr>
              <a:t>People matter, results count.</a:t>
            </a:r>
          </a:p>
        </p:txBody>
      </p:sp>
    </p:spTree>
    <p:extLst>
      <p:ext uri="{BB962C8B-B14F-4D97-AF65-F5344CB8AC3E}">
        <p14:creationId xmlns:p14="http://schemas.microsoft.com/office/powerpoint/2010/main" val="21921951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_Boiler Plate 1">
    <p:bg>
      <p:bgPr>
        <a:solidFill>
          <a:schemeClr val="bg1">
            <a:lumMod val="85000"/>
          </a:schemeClr>
        </a:solidFill>
        <a:effectLst/>
      </p:bgPr>
    </p:bg>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D3A531D6-7F54-468E-BE97-182109E059F4}"/>
              </a:ext>
            </a:extLst>
          </p:cNvPr>
          <p:cNvPicPr>
            <a:picLocks noChangeAspect="1"/>
          </p:cNvPicPr>
          <p:nvPr userDrawn="1"/>
        </p:nvPicPr>
        <p:blipFill rotWithShape="1">
          <a:blip r:embed="rId4">
            <a:extLst>
              <a:ext uri="{28A0092B-C50C-407E-A947-70E740481C1C}">
                <a14:useLocalDpi xmlns:a14="http://schemas.microsoft.com/office/drawing/2010/main"/>
              </a:ext>
            </a:extLst>
          </a:blip>
          <a:srcRect/>
          <a:stretch/>
        </p:blipFill>
        <p:spPr>
          <a:xfrm flipH="1">
            <a:off x="665094" y="0"/>
            <a:ext cx="11526903" cy="6858000"/>
          </a:xfrm>
          <a:prstGeom prst="rect">
            <a:avLst/>
          </a:prstGeom>
        </p:spPr>
      </p:pic>
      <p:graphicFrame>
        <p:nvGraphicFramePr>
          <p:cNvPr id="7" name="Object 6" hidden="1"/>
          <p:cNvGraphicFramePr>
            <a:graphicFrameLocks noChangeAspect="1"/>
          </p:cNvGraphicFramePr>
          <p:nvPr>
            <p:custDataLst>
              <p:tags r:id="rId2"/>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8196" name="think-cell Slide" r:id="rId5" imgW="270" imgH="270" progId="TCLayout.ActiveDocument.1">
                  <p:embed/>
                </p:oleObj>
              </mc:Choice>
              <mc:Fallback>
                <p:oleObj name="think-cell Slide" r:id="rId5" imgW="270" imgH="270" progId="TCLayout.ActiveDocument.1">
                  <p:embed/>
                  <p:pic>
                    <p:nvPicPr>
                      <p:cNvPr id="7" name="Object 6"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86" name="Picture 2" descr="D:\My Work\Template\Icons\Social Media\LinkedIN.png">
            <a:hlinkClick r:id="rId7"/>
            <a:extLst>
              <a:ext uri="{FF2B5EF4-FFF2-40B4-BE49-F238E27FC236}">
                <a16:creationId xmlns:a16="http://schemas.microsoft.com/office/drawing/2014/main" id="{41317199-4495-43F9-8AB5-EAB37B66ABA0}"/>
              </a:ext>
            </a:extLst>
          </p:cNvPr>
          <p:cNvPicPr>
            <a:picLocks noChangeAspect="1" noChangeArrowheads="1"/>
          </p:cNvPicPr>
          <p:nvPr userDrawn="1"/>
        </p:nvPicPr>
        <p:blipFill>
          <a:blip r:embed="rId8" cstate="screen">
            <a:grayscl/>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810097" y="4976083"/>
            <a:ext cx="333195" cy="333195"/>
          </a:xfrm>
          <a:prstGeom prst="rect">
            <a:avLst/>
          </a:prstGeom>
          <a:noFill/>
        </p:spPr>
      </p:pic>
      <p:pic>
        <p:nvPicPr>
          <p:cNvPr id="87" name="Picture 4" descr="D:\My Work\Template\Icons\Social Media\SlideShare.png">
            <a:hlinkClick r:id="rId10"/>
            <a:extLst>
              <a:ext uri="{FF2B5EF4-FFF2-40B4-BE49-F238E27FC236}">
                <a16:creationId xmlns:a16="http://schemas.microsoft.com/office/drawing/2014/main" id="{2E2ADE1A-C3C0-4660-AC94-57A1140E0AC1}"/>
              </a:ext>
            </a:extLst>
          </p:cNvPr>
          <p:cNvPicPr>
            <a:picLocks noChangeAspect="1" noChangeArrowheads="1"/>
          </p:cNvPicPr>
          <p:nvPr userDrawn="1"/>
        </p:nvPicPr>
        <p:blipFill>
          <a:blip r:embed="rId11" cstate="screen">
            <a:grayscl/>
            <a:extLst>
              <a:ext uri="{BEBA8EAE-BF5A-486C-A8C5-ECC9F3942E4B}">
                <a14:imgProps xmlns:a14="http://schemas.microsoft.com/office/drawing/2010/main">
                  <a14:imgLayer r:embed="rId12">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1193474" y="4976083"/>
            <a:ext cx="333195" cy="333195"/>
          </a:xfrm>
          <a:prstGeom prst="rect">
            <a:avLst/>
          </a:prstGeom>
          <a:noFill/>
        </p:spPr>
      </p:pic>
      <p:pic>
        <p:nvPicPr>
          <p:cNvPr id="88" name="Picture 5" descr="D:\My Work\Template\Icons\Social Media\Twitter.png">
            <a:hlinkClick r:id="rId13"/>
            <a:extLst>
              <a:ext uri="{FF2B5EF4-FFF2-40B4-BE49-F238E27FC236}">
                <a16:creationId xmlns:a16="http://schemas.microsoft.com/office/drawing/2014/main" id="{910AA22A-87DB-4FAA-80DE-DC0795E32AA9}"/>
              </a:ext>
            </a:extLst>
          </p:cNvPr>
          <p:cNvPicPr>
            <a:picLocks noChangeAspect="1" noChangeArrowheads="1"/>
          </p:cNvPicPr>
          <p:nvPr userDrawn="1"/>
        </p:nvPicPr>
        <p:blipFill>
          <a:blip r:embed="rId11" cstate="screen">
            <a:grayscl/>
            <a:extLst>
              <a:ext uri="{BEBA8EAE-BF5A-486C-A8C5-ECC9F3942E4B}">
                <a14:imgProps xmlns:a14="http://schemas.microsoft.com/office/drawing/2010/main">
                  <a14:imgLayer r:embed="rId14">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1576851" y="4976083"/>
            <a:ext cx="333195" cy="333195"/>
          </a:xfrm>
          <a:prstGeom prst="rect">
            <a:avLst/>
          </a:prstGeom>
          <a:noFill/>
        </p:spPr>
      </p:pic>
      <p:pic>
        <p:nvPicPr>
          <p:cNvPr id="89" name="Picture 6" descr="D:\My Work\Template\Icons\Social Media\YouTube.png">
            <a:hlinkClick r:id="rId15"/>
            <a:extLst>
              <a:ext uri="{FF2B5EF4-FFF2-40B4-BE49-F238E27FC236}">
                <a16:creationId xmlns:a16="http://schemas.microsoft.com/office/drawing/2014/main" id="{37640355-7005-48F3-90E6-6D11D28CC445}"/>
              </a:ext>
            </a:extLst>
          </p:cNvPr>
          <p:cNvPicPr>
            <a:picLocks noChangeAspect="1" noChangeArrowheads="1"/>
          </p:cNvPicPr>
          <p:nvPr userDrawn="1"/>
        </p:nvPicPr>
        <p:blipFill>
          <a:blip r:embed="rId16" cstate="screen">
            <a:grayscl/>
            <a:extLst>
              <a:ext uri="{BEBA8EAE-BF5A-486C-A8C5-ECC9F3942E4B}">
                <a14:imgProps xmlns:a14="http://schemas.microsoft.com/office/drawing/2010/main">
                  <a14:imgLayer r:embed="rId17">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1960227" y="4976083"/>
            <a:ext cx="333195" cy="333195"/>
          </a:xfrm>
          <a:prstGeom prst="rect">
            <a:avLst/>
          </a:prstGeom>
          <a:noFill/>
        </p:spPr>
      </p:pic>
      <p:pic>
        <p:nvPicPr>
          <p:cNvPr id="90" name="Picture 7" descr="D:\My Work\Template\Icons\Social Media\Facebook.png">
            <a:hlinkClick r:id="rId18"/>
            <a:extLst>
              <a:ext uri="{FF2B5EF4-FFF2-40B4-BE49-F238E27FC236}">
                <a16:creationId xmlns:a16="http://schemas.microsoft.com/office/drawing/2014/main" id="{149A6EEA-AF1A-41A2-890E-C37238FD6B94}"/>
              </a:ext>
            </a:extLst>
          </p:cNvPr>
          <p:cNvPicPr>
            <a:picLocks noChangeAspect="1" noChangeArrowheads="1"/>
          </p:cNvPicPr>
          <p:nvPr userDrawn="1"/>
        </p:nvPicPr>
        <p:blipFill>
          <a:blip r:embed="rId8" cstate="screen">
            <a:grayscl/>
            <a:extLst>
              <a:ext uri="{BEBA8EAE-BF5A-486C-A8C5-ECC9F3942E4B}">
                <a14:imgProps xmlns:a14="http://schemas.microsoft.com/office/drawing/2010/main">
                  <a14:imgLayer r:embed="rId19">
                    <a14:imgEffect>
                      <a14:sharpenSoften amount="50000"/>
                    </a14:imgEffect>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426720" y="4976083"/>
            <a:ext cx="333195" cy="333195"/>
          </a:xfrm>
          <a:prstGeom prst="rect">
            <a:avLst/>
          </a:prstGeom>
          <a:noFill/>
        </p:spPr>
      </p:pic>
      <p:sp>
        <p:nvSpPr>
          <p:cNvPr id="91" name="Rectangle 90">
            <a:extLst>
              <a:ext uri="{FF2B5EF4-FFF2-40B4-BE49-F238E27FC236}">
                <a16:creationId xmlns:a16="http://schemas.microsoft.com/office/drawing/2014/main" id="{E746141B-9A30-4DAC-8BAF-A9386F043CE4}"/>
              </a:ext>
            </a:extLst>
          </p:cNvPr>
          <p:cNvSpPr/>
          <p:nvPr userDrawn="1"/>
        </p:nvSpPr>
        <p:spPr>
          <a:xfrm>
            <a:off x="426720" y="6222648"/>
            <a:ext cx="3465612" cy="246221"/>
          </a:xfrm>
          <a:prstGeom prst="rect">
            <a:avLst/>
          </a:prstGeom>
        </p:spPr>
        <p:txBody>
          <a:bodyPr wrap="square" lIns="0" tIns="0" rIns="0" bIns="0" anchor="b" anchorCtr="0">
            <a:spAutoFit/>
          </a:bodyPr>
          <a:lstStyle/>
          <a:p>
            <a:pPr>
              <a:spcAft>
                <a:spcPts val="600"/>
              </a:spcAft>
            </a:pPr>
            <a:r>
              <a:rPr lang="en-US" sz="800" noProof="0">
                <a:solidFill>
                  <a:schemeClr val="accent1">
                    <a:lumMod val="50000"/>
                  </a:schemeClr>
                </a:solidFill>
                <a:latin typeface="+mj-lt"/>
                <a:cs typeface="Arial"/>
              </a:rPr>
              <a:t>This presentation contains information that may be privileged or confidential and is the property of the Capgemini Group.</a:t>
            </a:r>
          </a:p>
        </p:txBody>
      </p:sp>
      <p:grpSp>
        <p:nvGrpSpPr>
          <p:cNvPr id="92" name="Groupe 26">
            <a:extLst>
              <a:ext uri="{FF2B5EF4-FFF2-40B4-BE49-F238E27FC236}">
                <a16:creationId xmlns:a16="http://schemas.microsoft.com/office/drawing/2014/main" id="{4E38E393-22B7-46BA-9B3B-9AC6E6B272CE}"/>
              </a:ext>
            </a:extLst>
          </p:cNvPr>
          <p:cNvGrpSpPr>
            <a:grpSpLocks noChangeAspect="1"/>
          </p:cNvGrpSpPr>
          <p:nvPr userDrawn="1"/>
        </p:nvGrpSpPr>
        <p:grpSpPr>
          <a:xfrm>
            <a:off x="444000" y="5468639"/>
            <a:ext cx="2340000" cy="181186"/>
            <a:chOff x="401412" y="4886021"/>
            <a:chExt cx="7483476" cy="579438"/>
          </a:xfrm>
          <a:solidFill>
            <a:schemeClr val="accent1">
              <a:lumMod val="50000"/>
            </a:schemeClr>
          </a:solidFill>
        </p:grpSpPr>
        <p:sp>
          <p:nvSpPr>
            <p:cNvPr id="93" name="Freeform 5">
              <a:extLst>
                <a:ext uri="{FF2B5EF4-FFF2-40B4-BE49-F238E27FC236}">
                  <a16:creationId xmlns:a16="http://schemas.microsoft.com/office/drawing/2014/main" id="{FB4EB5B8-61BC-421E-B206-2AE198F6DA3D}"/>
                </a:ext>
              </a:extLst>
            </p:cNvPr>
            <p:cNvSpPr>
              <a:spLocks noEditPoints="1"/>
            </p:cNvSpPr>
            <p:nvPr userDrawn="1"/>
          </p:nvSpPr>
          <p:spPr bwMode="auto">
            <a:xfrm>
              <a:off x="401412" y="4930471"/>
              <a:ext cx="293688" cy="422275"/>
            </a:xfrm>
            <a:custGeom>
              <a:avLst/>
              <a:gdLst>
                <a:gd name="T0" fmla="*/ 18 w 48"/>
                <a:gd name="T1" fmla="*/ 0 h 67"/>
                <a:gd name="T2" fmla="*/ 41 w 48"/>
                <a:gd name="T3" fmla="*/ 5 h 67"/>
                <a:gd name="T4" fmla="*/ 48 w 48"/>
                <a:gd name="T5" fmla="*/ 22 h 67"/>
                <a:gd name="T6" fmla="*/ 46 w 48"/>
                <a:gd name="T7" fmla="*/ 32 h 67"/>
                <a:gd name="T8" fmla="*/ 40 w 48"/>
                <a:gd name="T9" fmla="*/ 39 h 67"/>
                <a:gd name="T10" fmla="*/ 31 w 48"/>
                <a:gd name="T11" fmla="*/ 43 h 67"/>
                <a:gd name="T12" fmla="*/ 18 w 48"/>
                <a:gd name="T13" fmla="*/ 44 h 67"/>
                <a:gd name="T14" fmla="*/ 12 w 48"/>
                <a:gd name="T15" fmla="*/ 44 h 67"/>
                <a:gd name="T16" fmla="*/ 12 w 48"/>
                <a:gd name="T17" fmla="*/ 67 h 67"/>
                <a:gd name="T18" fmla="*/ 0 w 48"/>
                <a:gd name="T19" fmla="*/ 67 h 67"/>
                <a:gd name="T20" fmla="*/ 0 w 48"/>
                <a:gd name="T21" fmla="*/ 2 h 67"/>
                <a:gd name="T22" fmla="*/ 9 w 48"/>
                <a:gd name="T23" fmla="*/ 1 h 67"/>
                <a:gd name="T24" fmla="*/ 18 w 48"/>
                <a:gd name="T25" fmla="*/ 0 h 67"/>
                <a:gd name="T26" fmla="*/ 19 w 48"/>
                <a:gd name="T27" fmla="*/ 11 h 67"/>
                <a:gd name="T28" fmla="*/ 12 w 48"/>
                <a:gd name="T29" fmla="*/ 11 h 67"/>
                <a:gd name="T30" fmla="*/ 12 w 48"/>
                <a:gd name="T31" fmla="*/ 34 h 67"/>
                <a:gd name="T32" fmla="*/ 18 w 48"/>
                <a:gd name="T33" fmla="*/ 34 h 67"/>
                <a:gd name="T34" fmla="*/ 31 w 48"/>
                <a:gd name="T35" fmla="*/ 31 h 67"/>
                <a:gd name="T36" fmla="*/ 36 w 48"/>
                <a:gd name="T37" fmla="*/ 22 h 67"/>
                <a:gd name="T38" fmla="*/ 35 w 48"/>
                <a:gd name="T39" fmla="*/ 16 h 67"/>
                <a:gd name="T40" fmla="*/ 31 w 48"/>
                <a:gd name="T41" fmla="*/ 13 h 67"/>
                <a:gd name="T42" fmla="*/ 26 w 48"/>
                <a:gd name="T43" fmla="*/ 11 h 67"/>
                <a:gd name="T44" fmla="*/ 19 w 48"/>
                <a:gd name="T45" fmla="*/ 1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 h="67">
                  <a:moveTo>
                    <a:pt x="18" y="0"/>
                  </a:moveTo>
                  <a:cubicBezTo>
                    <a:pt x="28" y="0"/>
                    <a:pt x="36" y="2"/>
                    <a:pt x="41" y="5"/>
                  </a:cubicBezTo>
                  <a:cubicBezTo>
                    <a:pt x="46" y="9"/>
                    <a:pt x="48" y="14"/>
                    <a:pt x="48" y="22"/>
                  </a:cubicBezTo>
                  <a:cubicBezTo>
                    <a:pt x="48" y="26"/>
                    <a:pt x="48" y="29"/>
                    <a:pt x="46" y="32"/>
                  </a:cubicBezTo>
                  <a:cubicBezTo>
                    <a:pt x="45" y="35"/>
                    <a:pt x="43" y="37"/>
                    <a:pt x="40" y="39"/>
                  </a:cubicBezTo>
                  <a:cubicBezTo>
                    <a:pt x="38" y="41"/>
                    <a:pt x="35" y="42"/>
                    <a:pt x="31" y="43"/>
                  </a:cubicBezTo>
                  <a:cubicBezTo>
                    <a:pt x="27" y="44"/>
                    <a:pt x="23" y="44"/>
                    <a:pt x="18" y="44"/>
                  </a:cubicBezTo>
                  <a:cubicBezTo>
                    <a:pt x="12" y="44"/>
                    <a:pt x="12" y="44"/>
                    <a:pt x="12" y="44"/>
                  </a:cubicBezTo>
                  <a:cubicBezTo>
                    <a:pt x="12" y="67"/>
                    <a:pt x="12" y="67"/>
                    <a:pt x="12" y="67"/>
                  </a:cubicBezTo>
                  <a:cubicBezTo>
                    <a:pt x="0" y="67"/>
                    <a:pt x="0" y="67"/>
                    <a:pt x="0" y="67"/>
                  </a:cubicBezTo>
                  <a:cubicBezTo>
                    <a:pt x="0" y="2"/>
                    <a:pt x="0" y="2"/>
                    <a:pt x="0" y="2"/>
                  </a:cubicBezTo>
                  <a:cubicBezTo>
                    <a:pt x="2" y="1"/>
                    <a:pt x="6" y="1"/>
                    <a:pt x="9" y="1"/>
                  </a:cubicBezTo>
                  <a:cubicBezTo>
                    <a:pt x="12" y="0"/>
                    <a:pt x="16" y="0"/>
                    <a:pt x="18" y="0"/>
                  </a:cubicBezTo>
                  <a:close/>
                  <a:moveTo>
                    <a:pt x="19" y="11"/>
                  </a:moveTo>
                  <a:cubicBezTo>
                    <a:pt x="16" y="11"/>
                    <a:pt x="14" y="11"/>
                    <a:pt x="12" y="11"/>
                  </a:cubicBezTo>
                  <a:cubicBezTo>
                    <a:pt x="12" y="34"/>
                    <a:pt x="12" y="34"/>
                    <a:pt x="12" y="34"/>
                  </a:cubicBezTo>
                  <a:cubicBezTo>
                    <a:pt x="18" y="34"/>
                    <a:pt x="18" y="34"/>
                    <a:pt x="18" y="34"/>
                  </a:cubicBezTo>
                  <a:cubicBezTo>
                    <a:pt x="23" y="34"/>
                    <a:pt x="28" y="33"/>
                    <a:pt x="31" y="31"/>
                  </a:cubicBezTo>
                  <a:cubicBezTo>
                    <a:pt x="34" y="29"/>
                    <a:pt x="36" y="26"/>
                    <a:pt x="36" y="22"/>
                  </a:cubicBezTo>
                  <a:cubicBezTo>
                    <a:pt x="36" y="20"/>
                    <a:pt x="35" y="18"/>
                    <a:pt x="35" y="16"/>
                  </a:cubicBezTo>
                  <a:cubicBezTo>
                    <a:pt x="34" y="15"/>
                    <a:pt x="33" y="14"/>
                    <a:pt x="31" y="13"/>
                  </a:cubicBezTo>
                  <a:cubicBezTo>
                    <a:pt x="30" y="12"/>
                    <a:pt x="28" y="12"/>
                    <a:pt x="26" y="11"/>
                  </a:cubicBezTo>
                  <a:cubicBezTo>
                    <a:pt x="24" y="11"/>
                    <a:pt x="22" y="11"/>
                    <a:pt x="19" y="1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latin typeface="+mj-lt"/>
              </a:endParaRPr>
            </a:p>
          </p:txBody>
        </p:sp>
        <p:sp>
          <p:nvSpPr>
            <p:cNvPr id="94" name="Freeform 6">
              <a:extLst>
                <a:ext uri="{FF2B5EF4-FFF2-40B4-BE49-F238E27FC236}">
                  <a16:creationId xmlns:a16="http://schemas.microsoft.com/office/drawing/2014/main" id="{348675FE-6288-4652-BEAC-50D1C91A01EC}"/>
                </a:ext>
              </a:extLst>
            </p:cNvPr>
            <p:cNvSpPr>
              <a:spLocks noEditPoints="1"/>
            </p:cNvSpPr>
            <p:nvPr userDrawn="1"/>
          </p:nvSpPr>
          <p:spPr bwMode="auto">
            <a:xfrm>
              <a:off x="714150" y="5030484"/>
              <a:ext cx="280988" cy="334963"/>
            </a:xfrm>
            <a:custGeom>
              <a:avLst/>
              <a:gdLst>
                <a:gd name="T0" fmla="*/ 0 w 46"/>
                <a:gd name="T1" fmla="*/ 27 h 53"/>
                <a:gd name="T2" fmla="*/ 2 w 46"/>
                <a:gd name="T3" fmla="*/ 15 h 53"/>
                <a:gd name="T4" fmla="*/ 8 w 46"/>
                <a:gd name="T5" fmla="*/ 7 h 53"/>
                <a:gd name="T6" fmla="*/ 15 w 46"/>
                <a:gd name="T7" fmla="*/ 2 h 53"/>
                <a:gd name="T8" fmla="*/ 24 w 46"/>
                <a:gd name="T9" fmla="*/ 0 h 53"/>
                <a:gd name="T10" fmla="*/ 40 w 46"/>
                <a:gd name="T11" fmla="*/ 6 h 53"/>
                <a:gd name="T12" fmla="*/ 46 w 46"/>
                <a:gd name="T13" fmla="*/ 26 h 53"/>
                <a:gd name="T14" fmla="*/ 46 w 46"/>
                <a:gd name="T15" fmla="*/ 28 h 53"/>
                <a:gd name="T16" fmla="*/ 46 w 46"/>
                <a:gd name="T17" fmla="*/ 30 h 53"/>
                <a:gd name="T18" fmla="*/ 12 w 46"/>
                <a:gd name="T19" fmla="*/ 30 h 53"/>
                <a:gd name="T20" fmla="*/ 17 w 46"/>
                <a:gd name="T21" fmla="*/ 39 h 53"/>
                <a:gd name="T22" fmla="*/ 28 w 46"/>
                <a:gd name="T23" fmla="*/ 43 h 53"/>
                <a:gd name="T24" fmla="*/ 35 w 46"/>
                <a:gd name="T25" fmla="*/ 42 h 53"/>
                <a:gd name="T26" fmla="*/ 41 w 46"/>
                <a:gd name="T27" fmla="*/ 40 h 53"/>
                <a:gd name="T28" fmla="*/ 43 w 46"/>
                <a:gd name="T29" fmla="*/ 50 h 53"/>
                <a:gd name="T30" fmla="*/ 40 w 46"/>
                <a:gd name="T31" fmla="*/ 51 h 53"/>
                <a:gd name="T32" fmla="*/ 36 w 46"/>
                <a:gd name="T33" fmla="*/ 52 h 53"/>
                <a:gd name="T34" fmla="*/ 31 w 46"/>
                <a:gd name="T35" fmla="*/ 52 h 53"/>
                <a:gd name="T36" fmla="*/ 26 w 46"/>
                <a:gd name="T37" fmla="*/ 53 h 53"/>
                <a:gd name="T38" fmla="*/ 15 w 46"/>
                <a:gd name="T39" fmla="*/ 51 h 53"/>
                <a:gd name="T40" fmla="*/ 7 w 46"/>
                <a:gd name="T41" fmla="*/ 45 h 53"/>
                <a:gd name="T42" fmla="*/ 2 w 46"/>
                <a:gd name="T43" fmla="*/ 37 h 53"/>
                <a:gd name="T44" fmla="*/ 0 w 46"/>
                <a:gd name="T45" fmla="*/ 27 h 53"/>
                <a:gd name="T46" fmla="*/ 34 w 46"/>
                <a:gd name="T47" fmla="*/ 21 h 53"/>
                <a:gd name="T48" fmla="*/ 34 w 46"/>
                <a:gd name="T49" fmla="*/ 17 h 53"/>
                <a:gd name="T50" fmla="*/ 32 w 46"/>
                <a:gd name="T51" fmla="*/ 13 h 53"/>
                <a:gd name="T52" fmla="*/ 28 w 46"/>
                <a:gd name="T53" fmla="*/ 11 h 53"/>
                <a:gd name="T54" fmla="*/ 24 w 46"/>
                <a:gd name="T55" fmla="*/ 10 h 53"/>
                <a:gd name="T56" fmla="*/ 19 w 46"/>
                <a:gd name="T57" fmla="*/ 11 h 53"/>
                <a:gd name="T58" fmla="*/ 16 w 46"/>
                <a:gd name="T59" fmla="*/ 13 h 53"/>
                <a:gd name="T60" fmla="*/ 14 w 46"/>
                <a:gd name="T61" fmla="*/ 17 h 53"/>
                <a:gd name="T62" fmla="*/ 13 w 46"/>
                <a:gd name="T63" fmla="*/ 21 h 53"/>
                <a:gd name="T64" fmla="*/ 34 w 46"/>
                <a:gd name="T65" fmla="*/ 2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6" h="53">
                  <a:moveTo>
                    <a:pt x="0" y="27"/>
                  </a:moveTo>
                  <a:cubicBezTo>
                    <a:pt x="0" y="22"/>
                    <a:pt x="1" y="18"/>
                    <a:pt x="2" y="15"/>
                  </a:cubicBezTo>
                  <a:cubicBezTo>
                    <a:pt x="4" y="12"/>
                    <a:pt x="6" y="9"/>
                    <a:pt x="8" y="7"/>
                  </a:cubicBezTo>
                  <a:cubicBezTo>
                    <a:pt x="10" y="4"/>
                    <a:pt x="12" y="3"/>
                    <a:pt x="15" y="2"/>
                  </a:cubicBezTo>
                  <a:cubicBezTo>
                    <a:pt x="18" y="0"/>
                    <a:pt x="21" y="0"/>
                    <a:pt x="24" y="0"/>
                  </a:cubicBezTo>
                  <a:cubicBezTo>
                    <a:pt x="31" y="0"/>
                    <a:pt x="36" y="2"/>
                    <a:pt x="40" y="6"/>
                  </a:cubicBezTo>
                  <a:cubicBezTo>
                    <a:pt x="44" y="11"/>
                    <a:pt x="46" y="17"/>
                    <a:pt x="46" y="26"/>
                  </a:cubicBezTo>
                  <a:cubicBezTo>
                    <a:pt x="46" y="26"/>
                    <a:pt x="46" y="27"/>
                    <a:pt x="46" y="28"/>
                  </a:cubicBezTo>
                  <a:cubicBezTo>
                    <a:pt x="46" y="29"/>
                    <a:pt x="46" y="29"/>
                    <a:pt x="46" y="30"/>
                  </a:cubicBezTo>
                  <a:cubicBezTo>
                    <a:pt x="12" y="30"/>
                    <a:pt x="12" y="30"/>
                    <a:pt x="12" y="30"/>
                  </a:cubicBezTo>
                  <a:cubicBezTo>
                    <a:pt x="13" y="34"/>
                    <a:pt x="14" y="37"/>
                    <a:pt x="17" y="39"/>
                  </a:cubicBezTo>
                  <a:cubicBezTo>
                    <a:pt x="19" y="41"/>
                    <a:pt x="23" y="43"/>
                    <a:pt x="28" y="43"/>
                  </a:cubicBezTo>
                  <a:cubicBezTo>
                    <a:pt x="31" y="43"/>
                    <a:pt x="33" y="42"/>
                    <a:pt x="35" y="42"/>
                  </a:cubicBezTo>
                  <a:cubicBezTo>
                    <a:pt x="38" y="41"/>
                    <a:pt x="40" y="41"/>
                    <a:pt x="41" y="40"/>
                  </a:cubicBezTo>
                  <a:cubicBezTo>
                    <a:pt x="43" y="50"/>
                    <a:pt x="43" y="50"/>
                    <a:pt x="43" y="50"/>
                  </a:cubicBezTo>
                  <a:cubicBezTo>
                    <a:pt x="42" y="50"/>
                    <a:pt x="41" y="50"/>
                    <a:pt x="40" y="51"/>
                  </a:cubicBezTo>
                  <a:cubicBezTo>
                    <a:pt x="39" y="51"/>
                    <a:pt x="38" y="51"/>
                    <a:pt x="36" y="52"/>
                  </a:cubicBezTo>
                  <a:cubicBezTo>
                    <a:pt x="35" y="52"/>
                    <a:pt x="33" y="52"/>
                    <a:pt x="31" y="52"/>
                  </a:cubicBezTo>
                  <a:cubicBezTo>
                    <a:pt x="30" y="53"/>
                    <a:pt x="28" y="53"/>
                    <a:pt x="26" y="53"/>
                  </a:cubicBezTo>
                  <a:cubicBezTo>
                    <a:pt x="22" y="53"/>
                    <a:pt x="18" y="52"/>
                    <a:pt x="15" y="51"/>
                  </a:cubicBezTo>
                  <a:cubicBezTo>
                    <a:pt x="12" y="49"/>
                    <a:pt x="9" y="48"/>
                    <a:pt x="7" y="45"/>
                  </a:cubicBezTo>
                  <a:cubicBezTo>
                    <a:pt x="5" y="43"/>
                    <a:pt x="3" y="40"/>
                    <a:pt x="2" y="37"/>
                  </a:cubicBezTo>
                  <a:cubicBezTo>
                    <a:pt x="1" y="34"/>
                    <a:pt x="0" y="30"/>
                    <a:pt x="0" y="27"/>
                  </a:cubicBezTo>
                  <a:close/>
                  <a:moveTo>
                    <a:pt x="34" y="21"/>
                  </a:moveTo>
                  <a:cubicBezTo>
                    <a:pt x="34" y="20"/>
                    <a:pt x="34" y="18"/>
                    <a:pt x="34" y="17"/>
                  </a:cubicBezTo>
                  <a:cubicBezTo>
                    <a:pt x="33" y="15"/>
                    <a:pt x="32" y="14"/>
                    <a:pt x="32" y="13"/>
                  </a:cubicBezTo>
                  <a:cubicBezTo>
                    <a:pt x="31" y="12"/>
                    <a:pt x="30" y="11"/>
                    <a:pt x="28" y="11"/>
                  </a:cubicBezTo>
                  <a:cubicBezTo>
                    <a:pt x="27" y="10"/>
                    <a:pt x="26" y="10"/>
                    <a:pt x="24" y="10"/>
                  </a:cubicBezTo>
                  <a:cubicBezTo>
                    <a:pt x="22" y="10"/>
                    <a:pt x="21" y="10"/>
                    <a:pt x="19" y="11"/>
                  </a:cubicBezTo>
                  <a:cubicBezTo>
                    <a:pt x="18" y="11"/>
                    <a:pt x="17" y="12"/>
                    <a:pt x="16" y="13"/>
                  </a:cubicBezTo>
                  <a:cubicBezTo>
                    <a:pt x="15" y="14"/>
                    <a:pt x="14" y="16"/>
                    <a:pt x="14" y="17"/>
                  </a:cubicBezTo>
                  <a:cubicBezTo>
                    <a:pt x="13" y="18"/>
                    <a:pt x="13" y="20"/>
                    <a:pt x="13" y="21"/>
                  </a:cubicBezTo>
                  <a:lnTo>
                    <a:pt x="34" y="2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latin typeface="+mj-lt"/>
              </a:endParaRPr>
            </a:p>
          </p:txBody>
        </p:sp>
        <p:sp>
          <p:nvSpPr>
            <p:cNvPr id="95" name="Freeform 7">
              <a:extLst>
                <a:ext uri="{FF2B5EF4-FFF2-40B4-BE49-F238E27FC236}">
                  <a16:creationId xmlns:a16="http://schemas.microsoft.com/office/drawing/2014/main" id="{FED76AF2-F99D-414E-9C55-AB48B8D3E28A}"/>
                </a:ext>
              </a:extLst>
            </p:cNvPr>
            <p:cNvSpPr>
              <a:spLocks noEditPoints="1"/>
            </p:cNvSpPr>
            <p:nvPr userDrawn="1"/>
          </p:nvSpPr>
          <p:spPr bwMode="auto">
            <a:xfrm>
              <a:off x="1038000" y="5030484"/>
              <a:ext cx="298450" cy="334963"/>
            </a:xfrm>
            <a:custGeom>
              <a:avLst/>
              <a:gdLst>
                <a:gd name="T0" fmla="*/ 49 w 49"/>
                <a:gd name="T1" fmla="*/ 26 h 53"/>
                <a:gd name="T2" fmla="*/ 47 w 49"/>
                <a:gd name="T3" fmla="*/ 37 h 53"/>
                <a:gd name="T4" fmla="*/ 42 w 49"/>
                <a:gd name="T5" fmla="*/ 45 h 53"/>
                <a:gd name="T6" fmla="*/ 34 w 49"/>
                <a:gd name="T7" fmla="*/ 51 h 53"/>
                <a:gd name="T8" fmla="*/ 24 w 49"/>
                <a:gd name="T9" fmla="*/ 53 h 53"/>
                <a:gd name="T10" fmla="*/ 15 w 49"/>
                <a:gd name="T11" fmla="*/ 51 h 53"/>
                <a:gd name="T12" fmla="*/ 7 w 49"/>
                <a:gd name="T13" fmla="*/ 45 h 53"/>
                <a:gd name="T14" fmla="*/ 2 w 49"/>
                <a:gd name="T15" fmla="*/ 37 h 53"/>
                <a:gd name="T16" fmla="*/ 0 w 49"/>
                <a:gd name="T17" fmla="*/ 26 h 53"/>
                <a:gd name="T18" fmla="*/ 2 w 49"/>
                <a:gd name="T19" fmla="*/ 15 h 53"/>
                <a:gd name="T20" fmla="*/ 7 w 49"/>
                <a:gd name="T21" fmla="*/ 7 h 53"/>
                <a:gd name="T22" fmla="*/ 15 w 49"/>
                <a:gd name="T23" fmla="*/ 2 h 53"/>
                <a:gd name="T24" fmla="*/ 24 w 49"/>
                <a:gd name="T25" fmla="*/ 0 h 53"/>
                <a:gd name="T26" fmla="*/ 34 w 49"/>
                <a:gd name="T27" fmla="*/ 2 h 53"/>
                <a:gd name="T28" fmla="*/ 42 w 49"/>
                <a:gd name="T29" fmla="*/ 7 h 53"/>
                <a:gd name="T30" fmla="*/ 47 w 49"/>
                <a:gd name="T31" fmla="*/ 15 h 53"/>
                <a:gd name="T32" fmla="*/ 49 w 49"/>
                <a:gd name="T33" fmla="*/ 26 h 53"/>
                <a:gd name="T34" fmla="*/ 37 w 49"/>
                <a:gd name="T35" fmla="*/ 26 h 53"/>
                <a:gd name="T36" fmla="*/ 33 w 49"/>
                <a:gd name="T37" fmla="*/ 14 h 53"/>
                <a:gd name="T38" fmla="*/ 24 w 49"/>
                <a:gd name="T39" fmla="*/ 10 h 53"/>
                <a:gd name="T40" fmla="*/ 16 w 49"/>
                <a:gd name="T41" fmla="*/ 14 h 53"/>
                <a:gd name="T42" fmla="*/ 12 w 49"/>
                <a:gd name="T43" fmla="*/ 26 h 53"/>
                <a:gd name="T44" fmla="*/ 16 w 49"/>
                <a:gd name="T45" fmla="*/ 38 h 53"/>
                <a:gd name="T46" fmla="*/ 24 w 49"/>
                <a:gd name="T47" fmla="*/ 43 h 53"/>
                <a:gd name="T48" fmla="*/ 33 w 49"/>
                <a:gd name="T49" fmla="*/ 38 h 53"/>
                <a:gd name="T50" fmla="*/ 37 w 49"/>
                <a:gd name="T51" fmla="*/ 2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 h="53">
                  <a:moveTo>
                    <a:pt x="49" y="26"/>
                  </a:moveTo>
                  <a:cubicBezTo>
                    <a:pt x="49" y="30"/>
                    <a:pt x="48" y="34"/>
                    <a:pt x="47" y="37"/>
                  </a:cubicBezTo>
                  <a:cubicBezTo>
                    <a:pt x="46" y="40"/>
                    <a:pt x="44" y="43"/>
                    <a:pt x="42" y="45"/>
                  </a:cubicBezTo>
                  <a:cubicBezTo>
                    <a:pt x="40" y="48"/>
                    <a:pt x="37" y="50"/>
                    <a:pt x="34" y="51"/>
                  </a:cubicBezTo>
                  <a:cubicBezTo>
                    <a:pt x="31" y="52"/>
                    <a:pt x="28" y="53"/>
                    <a:pt x="24" y="53"/>
                  </a:cubicBezTo>
                  <a:cubicBezTo>
                    <a:pt x="21" y="53"/>
                    <a:pt x="18" y="52"/>
                    <a:pt x="15" y="51"/>
                  </a:cubicBezTo>
                  <a:cubicBezTo>
                    <a:pt x="12" y="50"/>
                    <a:pt x="9" y="48"/>
                    <a:pt x="7" y="45"/>
                  </a:cubicBezTo>
                  <a:cubicBezTo>
                    <a:pt x="5" y="43"/>
                    <a:pt x="3" y="40"/>
                    <a:pt x="2" y="37"/>
                  </a:cubicBezTo>
                  <a:cubicBezTo>
                    <a:pt x="1" y="34"/>
                    <a:pt x="0" y="30"/>
                    <a:pt x="0" y="26"/>
                  </a:cubicBezTo>
                  <a:cubicBezTo>
                    <a:pt x="0" y="22"/>
                    <a:pt x="1" y="19"/>
                    <a:pt x="2" y="15"/>
                  </a:cubicBezTo>
                  <a:cubicBezTo>
                    <a:pt x="3" y="12"/>
                    <a:pt x="5" y="9"/>
                    <a:pt x="7" y="7"/>
                  </a:cubicBezTo>
                  <a:cubicBezTo>
                    <a:pt x="9" y="5"/>
                    <a:pt x="12" y="3"/>
                    <a:pt x="15" y="2"/>
                  </a:cubicBezTo>
                  <a:cubicBezTo>
                    <a:pt x="18" y="1"/>
                    <a:pt x="21" y="0"/>
                    <a:pt x="24" y="0"/>
                  </a:cubicBezTo>
                  <a:cubicBezTo>
                    <a:pt x="28" y="0"/>
                    <a:pt x="31" y="1"/>
                    <a:pt x="34" y="2"/>
                  </a:cubicBezTo>
                  <a:cubicBezTo>
                    <a:pt x="37" y="3"/>
                    <a:pt x="40" y="5"/>
                    <a:pt x="42" y="7"/>
                  </a:cubicBezTo>
                  <a:cubicBezTo>
                    <a:pt x="44" y="9"/>
                    <a:pt x="46" y="12"/>
                    <a:pt x="47" y="15"/>
                  </a:cubicBezTo>
                  <a:cubicBezTo>
                    <a:pt x="48" y="19"/>
                    <a:pt x="49" y="22"/>
                    <a:pt x="49" y="26"/>
                  </a:cubicBezTo>
                  <a:close/>
                  <a:moveTo>
                    <a:pt x="37" y="26"/>
                  </a:moveTo>
                  <a:cubicBezTo>
                    <a:pt x="37" y="21"/>
                    <a:pt x="36" y="17"/>
                    <a:pt x="33" y="14"/>
                  </a:cubicBezTo>
                  <a:cubicBezTo>
                    <a:pt x="31" y="11"/>
                    <a:pt x="28" y="10"/>
                    <a:pt x="24" y="10"/>
                  </a:cubicBezTo>
                  <a:cubicBezTo>
                    <a:pt x="21" y="10"/>
                    <a:pt x="18" y="11"/>
                    <a:pt x="16" y="14"/>
                  </a:cubicBezTo>
                  <a:cubicBezTo>
                    <a:pt x="13" y="17"/>
                    <a:pt x="12" y="21"/>
                    <a:pt x="12" y="26"/>
                  </a:cubicBezTo>
                  <a:cubicBezTo>
                    <a:pt x="12" y="31"/>
                    <a:pt x="13" y="35"/>
                    <a:pt x="16" y="38"/>
                  </a:cubicBezTo>
                  <a:cubicBezTo>
                    <a:pt x="18" y="41"/>
                    <a:pt x="21" y="43"/>
                    <a:pt x="24" y="43"/>
                  </a:cubicBezTo>
                  <a:cubicBezTo>
                    <a:pt x="28" y="43"/>
                    <a:pt x="31" y="41"/>
                    <a:pt x="33" y="38"/>
                  </a:cubicBezTo>
                  <a:cubicBezTo>
                    <a:pt x="36" y="35"/>
                    <a:pt x="37" y="31"/>
                    <a:pt x="37" y="2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latin typeface="+mj-lt"/>
              </a:endParaRPr>
            </a:p>
          </p:txBody>
        </p:sp>
        <p:sp>
          <p:nvSpPr>
            <p:cNvPr id="96" name="Freeform 8">
              <a:extLst>
                <a:ext uri="{FF2B5EF4-FFF2-40B4-BE49-F238E27FC236}">
                  <a16:creationId xmlns:a16="http://schemas.microsoft.com/office/drawing/2014/main" id="{E572003B-1A42-4FEF-AD6B-095652B50DDF}"/>
                </a:ext>
              </a:extLst>
            </p:cNvPr>
            <p:cNvSpPr>
              <a:spLocks noEditPoints="1"/>
            </p:cNvSpPr>
            <p:nvPr userDrawn="1"/>
          </p:nvSpPr>
          <p:spPr bwMode="auto">
            <a:xfrm>
              <a:off x="1398362" y="5030484"/>
              <a:ext cx="274638" cy="434975"/>
            </a:xfrm>
            <a:custGeom>
              <a:avLst/>
              <a:gdLst>
                <a:gd name="T0" fmla="*/ 45 w 45"/>
                <a:gd name="T1" fmla="*/ 26 h 69"/>
                <a:gd name="T2" fmla="*/ 43 w 45"/>
                <a:gd name="T3" fmla="*/ 37 h 69"/>
                <a:gd name="T4" fmla="*/ 39 w 45"/>
                <a:gd name="T5" fmla="*/ 45 h 69"/>
                <a:gd name="T6" fmla="*/ 32 w 45"/>
                <a:gd name="T7" fmla="*/ 51 h 69"/>
                <a:gd name="T8" fmla="*/ 23 w 45"/>
                <a:gd name="T9" fmla="*/ 52 h 69"/>
                <a:gd name="T10" fmla="*/ 16 w 45"/>
                <a:gd name="T11" fmla="*/ 52 h 69"/>
                <a:gd name="T12" fmla="*/ 11 w 45"/>
                <a:gd name="T13" fmla="*/ 50 h 69"/>
                <a:gd name="T14" fmla="*/ 11 w 45"/>
                <a:gd name="T15" fmla="*/ 69 h 69"/>
                <a:gd name="T16" fmla="*/ 0 w 45"/>
                <a:gd name="T17" fmla="*/ 69 h 69"/>
                <a:gd name="T18" fmla="*/ 0 w 45"/>
                <a:gd name="T19" fmla="*/ 3 h 69"/>
                <a:gd name="T20" fmla="*/ 8 w 45"/>
                <a:gd name="T21" fmla="*/ 1 h 69"/>
                <a:gd name="T22" fmla="*/ 19 w 45"/>
                <a:gd name="T23" fmla="*/ 0 h 69"/>
                <a:gd name="T24" fmla="*/ 30 w 45"/>
                <a:gd name="T25" fmla="*/ 2 h 69"/>
                <a:gd name="T26" fmla="*/ 38 w 45"/>
                <a:gd name="T27" fmla="*/ 7 h 69"/>
                <a:gd name="T28" fmla="*/ 43 w 45"/>
                <a:gd name="T29" fmla="*/ 15 h 69"/>
                <a:gd name="T30" fmla="*/ 45 w 45"/>
                <a:gd name="T31" fmla="*/ 26 h 69"/>
                <a:gd name="T32" fmla="*/ 33 w 45"/>
                <a:gd name="T33" fmla="*/ 27 h 69"/>
                <a:gd name="T34" fmla="*/ 29 w 45"/>
                <a:gd name="T35" fmla="*/ 14 h 69"/>
                <a:gd name="T36" fmla="*/ 18 w 45"/>
                <a:gd name="T37" fmla="*/ 10 h 69"/>
                <a:gd name="T38" fmla="*/ 15 w 45"/>
                <a:gd name="T39" fmla="*/ 10 h 69"/>
                <a:gd name="T40" fmla="*/ 11 w 45"/>
                <a:gd name="T41" fmla="*/ 11 h 69"/>
                <a:gd name="T42" fmla="*/ 11 w 45"/>
                <a:gd name="T43" fmla="*/ 40 h 69"/>
                <a:gd name="T44" fmla="*/ 15 w 45"/>
                <a:gd name="T45" fmla="*/ 42 h 69"/>
                <a:gd name="T46" fmla="*/ 21 w 45"/>
                <a:gd name="T47" fmla="*/ 42 h 69"/>
                <a:gd name="T48" fmla="*/ 30 w 45"/>
                <a:gd name="T49" fmla="*/ 38 h 69"/>
                <a:gd name="T50" fmla="*/ 33 w 45"/>
                <a:gd name="T51" fmla="*/ 2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5" h="69">
                  <a:moveTo>
                    <a:pt x="45" y="26"/>
                  </a:moveTo>
                  <a:cubicBezTo>
                    <a:pt x="45" y="30"/>
                    <a:pt x="44" y="34"/>
                    <a:pt x="43" y="37"/>
                  </a:cubicBezTo>
                  <a:cubicBezTo>
                    <a:pt x="42" y="40"/>
                    <a:pt x="41" y="43"/>
                    <a:pt x="39" y="45"/>
                  </a:cubicBezTo>
                  <a:cubicBezTo>
                    <a:pt x="37" y="47"/>
                    <a:pt x="35" y="49"/>
                    <a:pt x="32" y="51"/>
                  </a:cubicBezTo>
                  <a:cubicBezTo>
                    <a:pt x="29" y="52"/>
                    <a:pt x="26" y="52"/>
                    <a:pt x="23" y="52"/>
                  </a:cubicBezTo>
                  <a:cubicBezTo>
                    <a:pt x="20" y="52"/>
                    <a:pt x="18" y="52"/>
                    <a:pt x="16" y="52"/>
                  </a:cubicBezTo>
                  <a:cubicBezTo>
                    <a:pt x="14" y="51"/>
                    <a:pt x="13" y="50"/>
                    <a:pt x="11" y="50"/>
                  </a:cubicBezTo>
                  <a:cubicBezTo>
                    <a:pt x="11" y="69"/>
                    <a:pt x="11" y="69"/>
                    <a:pt x="11" y="69"/>
                  </a:cubicBezTo>
                  <a:cubicBezTo>
                    <a:pt x="0" y="69"/>
                    <a:pt x="0" y="69"/>
                    <a:pt x="0" y="69"/>
                  </a:cubicBezTo>
                  <a:cubicBezTo>
                    <a:pt x="0" y="3"/>
                    <a:pt x="0" y="3"/>
                    <a:pt x="0" y="3"/>
                  </a:cubicBezTo>
                  <a:cubicBezTo>
                    <a:pt x="2" y="2"/>
                    <a:pt x="5" y="2"/>
                    <a:pt x="8" y="1"/>
                  </a:cubicBezTo>
                  <a:cubicBezTo>
                    <a:pt x="12" y="0"/>
                    <a:pt x="16" y="0"/>
                    <a:pt x="19" y="0"/>
                  </a:cubicBezTo>
                  <a:cubicBezTo>
                    <a:pt x="23" y="0"/>
                    <a:pt x="27" y="1"/>
                    <a:pt x="30" y="2"/>
                  </a:cubicBezTo>
                  <a:cubicBezTo>
                    <a:pt x="33" y="3"/>
                    <a:pt x="36" y="5"/>
                    <a:pt x="38" y="7"/>
                  </a:cubicBezTo>
                  <a:cubicBezTo>
                    <a:pt x="40" y="9"/>
                    <a:pt x="42" y="12"/>
                    <a:pt x="43" y="15"/>
                  </a:cubicBezTo>
                  <a:cubicBezTo>
                    <a:pt x="44" y="19"/>
                    <a:pt x="45" y="22"/>
                    <a:pt x="45" y="26"/>
                  </a:cubicBezTo>
                  <a:close/>
                  <a:moveTo>
                    <a:pt x="33" y="27"/>
                  </a:moveTo>
                  <a:cubicBezTo>
                    <a:pt x="33" y="21"/>
                    <a:pt x="32" y="17"/>
                    <a:pt x="29" y="14"/>
                  </a:cubicBezTo>
                  <a:cubicBezTo>
                    <a:pt x="27" y="12"/>
                    <a:pt x="23" y="10"/>
                    <a:pt x="18" y="10"/>
                  </a:cubicBezTo>
                  <a:cubicBezTo>
                    <a:pt x="17" y="10"/>
                    <a:pt x="16" y="10"/>
                    <a:pt x="15" y="10"/>
                  </a:cubicBezTo>
                  <a:cubicBezTo>
                    <a:pt x="14" y="10"/>
                    <a:pt x="12" y="11"/>
                    <a:pt x="11" y="11"/>
                  </a:cubicBezTo>
                  <a:cubicBezTo>
                    <a:pt x="11" y="40"/>
                    <a:pt x="11" y="40"/>
                    <a:pt x="11" y="40"/>
                  </a:cubicBezTo>
                  <a:cubicBezTo>
                    <a:pt x="12" y="40"/>
                    <a:pt x="14" y="41"/>
                    <a:pt x="15" y="42"/>
                  </a:cubicBezTo>
                  <a:cubicBezTo>
                    <a:pt x="17" y="42"/>
                    <a:pt x="19" y="42"/>
                    <a:pt x="21" y="42"/>
                  </a:cubicBezTo>
                  <a:cubicBezTo>
                    <a:pt x="25" y="42"/>
                    <a:pt x="28" y="41"/>
                    <a:pt x="30" y="38"/>
                  </a:cubicBezTo>
                  <a:cubicBezTo>
                    <a:pt x="32" y="35"/>
                    <a:pt x="33" y="31"/>
                    <a:pt x="33" y="2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latin typeface="+mj-lt"/>
              </a:endParaRPr>
            </a:p>
          </p:txBody>
        </p:sp>
        <p:sp>
          <p:nvSpPr>
            <p:cNvPr id="97" name="Freeform 9">
              <a:extLst>
                <a:ext uri="{FF2B5EF4-FFF2-40B4-BE49-F238E27FC236}">
                  <a16:creationId xmlns:a16="http://schemas.microsoft.com/office/drawing/2014/main" id="{69BECA15-62D8-41D0-91AC-2308A1C08A65}"/>
                </a:ext>
              </a:extLst>
            </p:cNvPr>
            <p:cNvSpPr>
              <a:spLocks/>
            </p:cNvSpPr>
            <p:nvPr userDrawn="1"/>
          </p:nvSpPr>
          <p:spPr bwMode="auto">
            <a:xfrm>
              <a:off x="1734912" y="4886021"/>
              <a:ext cx="115888" cy="473075"/>
            </a:xfrm>
            <a:custGeom>
              <a:avLst/>
              <a:gdLst>
                <a:gd name="T0" fmla="*/ 17 w 19"/>
                <a:gd name="T1" fmla="*/ 75 h 75"/>
                <a:gd name="T2" fmla="*/ 9 w 19"/>
                <a:gd name="T3" fmla="*/ 74 h 75"/>
                <a:gd name="T4" fmla="*/ 3 w 19"/>
                <a:gd name="T5" fmla="*/ 71 h 75"/>
                <a:gd name="T6" fmla="*/ 1 w 19"/>
                <a:gd name="T7" fmla="*/ 66 h 75"/>
                <a:gd name="T8" fmla="*/ 0 w 19"/>
                <a:gd name="T9" fmla="*/ 60 h 75"/>
                <a:gd name="T10" fmla="*/ 0 w 19"/>
                <a:gd name="T11" fmla="*/ 2 h 75"/>
                <a:gd name="T12" fmla="*/ 11 w 19"/>
                <a:gd name="T13" fmla="*/ 0 h 75"/>
                <a:gd name="T14" fmla="*/ 11 w 19"/>
                <a:gd name="T15" fmla="*/ 57 h 75"/>
                <a:gd name="T16" fmla="*/ 12 w 19"/>
                <a:gd name="T17" fmla="*/ 61 h 75"/>
                <a:gd name="T18" fmla="*/ 13 w 19"/>
                <a:gd name="T19" fmla="*/ 63 h 75"/>
                <a:gd name="T20" fmla="*/ 15 w 19"/>
                <a:gd name="T21" fmla="*/ 65 h 75"/>
                <a:gd name="T22" fmla="*/ 19 w 19"/>
                <a:gd name="T23" fmla="*/ 66 h 75"/>
                <a:gd name="T24" fmla="*/ 17 w 19"/>
                <a:gd name="T25"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75">
                  <a:moveTo>
                    <a:pt x="17" y="75"/>
                  </a:moveTo>
                  <a:cubicBezTo>
                    <a:pt x="14" y="75"/>
                    <a:pt x="11" y="75"/>
                    <a:pt x="9" y="74"/>
                  </a:cubicBezTo>
                  <a:cubicBezTo>
                    <a:pt x="7" y="73"/>
                    <a:pt x="5" y="72"/>
                    <a:pt x="3" y="71"/>
                  </a:cubicBezTo>
                  <a:cubicBezTo>
                    <a:pt x="2" y="70"/>
                    <a:pt x="1" y="68"/>
                    <a:pt x="1" y="66"/>
                  </a:cubicBezTo>
                  <a:cubicBezTo>
                    <a:pt x="0" y="64"/>
                    <a:pt x="0" y="62"/>
                    <a:pt x="0" y="60"/>
                  </a:cubicBezTo>
                  <a:cubicBezTo>
                    <a:pt x="0" y="2"/>
                    <a:pt x="0" y="2"/>
                    <a:pt x="0" y="2"/>
                  </a:cubicBezTo>
                  <a:cubicBezTo>
                    <a:pt x="11" y="0"/>
                    <a:pt x="11" y="0"/>
                    <a:pt x="11" y="0"/>
                  </a:cubicBezTo>
                  <a:cubicBezTo>
                    <a:pt x="11" y="57"/>
                    <a:pt x="11" y="57"/>
                    <a:pt x="11" y="57"/>
                  </a:cubicBezTo>
                  <a:cubicBezTo>
                    <a:pt x="11" y="59"/>
                    <a:pt x="11" y="60"/>
                    <a:pt x="12" y="61"/>
                  </a:cubicBezTo>
                  <a:cubicBezTo>
                    <a:pt x="12" y="62"/>
                    <a:pt x="12" y="63"/>
                    <a:pt x="13" y="63"/>
                  </a:cubicBezTo>
                  <a:cubicBezTo>
                    <a:pt x="13" y="64"/>
                    <a:pt x="14" y="65"/>
                    <a:pt x="15" y="65"/>
                  </a:cubicBezTo>
                  <a:cubicBezTo>
                    <a:pt x="16" y="65"/>
                    <a:pt x="18" y="66"/>
                    <a:pt x="19" y="66"/>
                  </a:cubicBezTo>
                  <a:lnTo>
                    <a:pt x="17" y="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latin typeface="+mj-lt"/>
              </a:endParaRPr>
            </a:p>
          </p:txBody>
        </p:sp>
        <p:sp>
          <p:nvSpPr>
            <p:cNvPr id="98" name="Freeform 10">
              <a:extLst>
                <a:ext uri="{FF2B5EF4-FFF2-40B4-BE49-F238E27FC236}">
                  <a16:creationId xmlns:a16="http://schemas.microsoft.com/office/drawing/2014/main" id="{79012618-8ADC-4261-891B-5C2D8C33D4B9}"/>
                </a:ext>
              </a:extLst>
            </p:cNvPr>
            <p:cNvSpPr>
              <a:spLocks noEditPoints="1"/>
            </p:cNvSpPr>
            <p:nvPr userDrawn="1"/>
          </p:nvSpPr>
          <p:spPr bwMode="auto">
            <a:xfrm>
              <a:off x="1880962" y="5030484"/>
              <a:ext cx="274638" cy="334963"/>
            </a:xfrm>
            <a:custGeom>
              <a:avLst/>
              <a:gdLst>
                <a:gd name="T0" fmla="*/ 0 w 45"/>
                <a:gd name="T1" fmla="*/ 27 h 53"/>
                <a:gd name="T2" fmla="*/ 2 w 45"/>
                <a:gd name="T3" fmla="*/ 15 h 53"/>
                <a:gd name="T4" fmla="*/ 7 w 45"/>
                <a:gd name="T5" fmla="*/ 7 h 53"/>
                <a:gd name="T6" fmla="*/ 14 w 45"/>
                <a:gd name="T7" fmla="*/ 2 h 53"/>
                <a:gd name="T8" fmla="*/ 23 w 45"/>
                <a:gd name="T9" fmla="*/ 0 h 53"/>
                <a:gd name="T10" fmla="*/ 39 w 45"/>
                <a:gd name="T11" fmla="*/ 6 h 53"/>
                <a:gd name="T12" fmla="*/ 45 w 45"/>
                <a:gd name="T13" fmla="*/ 26 h 53"/>
                <a:gd name="T14" fmla="*/ 45 w 45"/>
                <a:gd name="T15" fmla="*/ 28 h 53"/>
                <a:gd name="T16" fmla="*/ 45 w 45"/>
                <a:gd name="T17" fmla="*/ 30 h 53"/>
                <a:gd name="T18" fmla="*/ 12 w 45"/>
                <a:gd name="T19" fmla="*/ 30 h 53"/>
                <a:gd name="T20" fmla="*/ 16 w 45"/>
                <a:gd name="T21" fmla="*/ 39 h 53"/>
                <a:gd name="T22" fmla="*/ 27 w 45"/>
                <a:gd name="T23" fmla="*/ 43 h 53"/>
                <a:gd name="T24" fmla="*/ 35 w 45"/>
                <a:gd name="T25" fmla="*/ 42 h 53"/>
                <a:gd name="T26" fmla="*/ 40 w 45"/>
                <a:gd name="T27" fmla="*/ 40 h 53"/>
                <a:gd name="T28" fmla="*/ 42 w 45"/>
                <a:gd name="T29" fmla="*/ 50 h 53"/>
                <a:gd name="T30" fmla="*/ 39 w 45"/>
                <a:gd name="T31" fmla="*/ 51 h 53"/>
                <a:gd name="T32" fmla="*/ 35 w 45"/>
                <a:gd name="T33" fmla="*/ 52 h 53"/>
                <a:gd name="T34" fmla="*/ 31 w 45"/>
                <a:gd name="T35" fmla="*/ 52 h 53"/>
                <a:gd name="T36" fmla="*/ 26 w 45"/>
                <a:gd name="T37" fmla="*/ 53 h 53"/>
                <a:gd name="T38" fmla="*/ 14 w 45"/>
                <a:gd name="T39" fmla="*/ 51 h 53"/>
                <a:gd name="T40" fmla="*/ 6 w 45"/>
                <a:gd name="T41" fmla="*/ 45 h 53"/>
                <a:gd name="T42" fmla="*/ 1 w 45"/>
                <a:gd name="T43" fmla="*/ 37 h 53"/>
                <a:gd name="T44" fmla="*/ 0 w 45"/>
                <a:gd name="T45" fmla="*/ 27 h 53"/>
                <a:gd name="T46" fmla="*/ 33 w 45"/>
                <a:gd name="T47" fmla="*/ 21 h 53"/>
                <a:gd name="T48" fmla="*/ 33 w 45"/>
                <a:gd name="T49" fmla="*/ 17 h 53"/>
                <a:gd name="T50" fmla="*/ 31 w 45"/>
                <a:gd name="T51" fmla="*/ 13 h 53"/>
                <a:gd name="T52" fmla="*/ 28 w 45"/>
                <a:gd name="T53" fmla="*/ 11 h 53"/>
                <a:gd name="T54" fmla="*/ 23 w 45"/>
                <a:gd name="T55" fmla="*/ 10 h 53"/>
                <a:gd name="T56" fmla="*/ 18 w 45"/>
                <a:gd name="T57" fmla="*/ 11 h 53"/>
                <a:gd name="T58" fmla="*/ 15 w 45"/>
                <a:gd name="T59" fmla="*/ 13 h 53"/>
                <a:gd name="T60" fmla="*/ 13 w 45"/>
                <a:gd name="T61" fmla="*/ 17 h 53"/>
                <a:gd name="T62" fmla="*/ 12 w 45"/>
                <a:gd name="T63" fmla="*/ 21 h 53"/>
                <a:gd name="T64" fmla="*/ 33 w 45"/>
                <a:gd name="T65" fmla="*/ 2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5" h="53">
                  <a:moveTo>
                    <a:pt x="0" y="27"/>
                  </a:moveTo>
                  <a:cubicBezTo>
                    <a:pt x="0" y="22"/>
                    <a:pt x="0" y="18"/>
                    <a:pt x="2" y="15"/>
                  </a:cubicBezTo>
                  <a:cubicBezTo>
                    <a:pt x="3" y="12"/>
                    <a:pt x="5" y="9"/>
                    <a:pt x="7" y="7"/>
                  </a:cubicBezTo>
                  <a:cubicBezTo>
                    <a:pt x="9" y="4"/>
                    <a:pt x="12" y="3"/>
                    <a:pt x="14" y="2"/>
                  </a:cubicBezTo>
                  <a:cubicBezTo>
                    <a:pt x="17" y="0"/>
                    <a:pt x="20" y="0"/>
                    <a:pt x="23" y="0"/>
                  </a:cubicBezTo>
                  <a:cubicBezTo>
                    <a:pt x="30" y="0"/>
                    <a:pt x="35" y="2"/>
                    <a:pt x="39" y="6"/>
                  </a:cubicBezTo>
                  <a:cubicBezTo>
                    <a:pt x="43" y="11"/>
                    <a:pt x="45" y="17"/>
                    <a:pt x="45" y="26"/>
                  </a:cubicBezTo>
                  <a:cubicBezTo>
                    <a:pt x="45" y="26"/>
                    <a:pt x="45" y="27"/>
                    <a:pt x="45" y="28"/>
                  </a:cubicBezTo>
                  <a:cubicBezTo>
                    <a:pt x="45" y="29"/>
                    <a:pt x="45" y="29"/>
                    <a:pt x="45" y="30"/>
                  </a:cubicBezTo>
                  <a:cubicBezTo>
                    <a:pt x="12" y="30"/>
                    <a:pt x="12" y="30"/>
                    <a:pt x="12" y="30"/>
                  </a:cubicBezTo>
                  <a:cubicBezTo>
                    <a:pt x="12" y="34"/>
                    <a:pt x="14" y="37"/>
                    <a:pt x="16" y="39"/>
                  </a:cubicBezTo>
                  <a:cubicBezTo>
                    <a:pt x="19" y="41"/>
                    <a:pt x="22" y="43"/>
                    <a:pt x="27" y="43"/>
                  </a:cubicBezTo>
                  <a:cubicBezTo>
                    <a:pt x="30" y="43"/>
                    <a:pt x="32" y="42"/>
                    <a:pt x="35" y="42"/>
                  </a:cubicBezTo>
                  <a:cubicBezTo>
                    <a:pt x="37" y="41"/>
                    <a:pt x="39" y="41"/>
                    <a:pt x="40" y="40"/>
                  </a:cubicBezTo>
                  <a:cubicBezTo>
                    <a:pt x="42" y="50"/>
                    <a:pt x="42" y="50"/>
                    <a:pt x="42" y="50"/>
                  </a:cubicBezTo>
                  <a:cubicBezTo>
                    <a:pt x="41" y="50"/>
                    <a:pt x="40" y="50"/>
                    <a:pt x="39" y="51"/>
                  </a:cubicBezTo>
                  <a:cubicBezTo>
                    <a:pt x="38" y="51"/>
                    <a:pt x="37" y="51"/>
                    <a:pt x="35" y="52"/>
                  </a:cubicBezTo>
                  <a:cubicBezTo>
                    <a:pt x="34" y="52"/>
                    <a:pt x="32" y="52"/>
                    <a:pt x="31" y="52"/>
                  </a:cubicBezTo>
                  <a:cubicBezTo>
                    <a:pt x="29" y="53"/>
                    <a:pt x="27" y="53"/>
                    <a:pt x="26" y="53"/>
                  </a:cubicBezTo>
                  <a:cubicBezTo>
                    <a:pt x="21" y="53"/>
                    <a:pt x="17" y="52"/>
                    <a:pt x="14" y="51"/>
                  </a:cubicBezTo>
                  <a:cubicBezTo>
                    <a:pt x="11" y="49"/>
                    <a:pt x="8" y="48"/>
                    <a:pt x="6" y="45"/>
                  </a:cubicBezTo>
                  <a:cubicBezTo>
                    <a:pt x="4" y="43"/>
                    <a:pt x="2" y="40"/>
                    <a:pt x="1" y="37"/>
                  </a:cubicBezTo>
                  <a:cubicBezTo>
                    <a:pt x="0" y="34"/>
                    <a:pt x="0" y="30"/>
                    <a:pt x="0" y="27"/>
                  </a:cubicBezTo>
                  <a:close/>
                  <a:moveTo>
                    <a:pt x="33" y="21"/>
                  </a:moveTo>
                  <a:cubicBezTo>
                    <a:pt x="33" y="20"/>
                    <a:pt x="33" y="18"/>
                    <a:pt x="33" y="17"/>
                  </a:cubicBezTo>
                  <a:cubicBezTo>
                    <a:pt x="32" y="15"/>
                    <a:pt x="32" y="14"/>
                    <a:pt x="31" y="13"/>
                  </a:cubicBezTo>
                  <a:cubicBezTo>
                    <a:pt x="30" y="12"/>
                    <a:pt x="29" y="11"/>
                    <a:pt x="28" y="11"/>
                  </a:cubicBezTo>
                  <a:cubicBezTo>
                    <a:pt x="26" y="10"/>
                    <a:pt x="25" y="10"/>
                    <a:pt x="23" y="10"/>
                  </a:cubicBezTo>
                  <a:cubicBezTo>
                    <a:pt x="21" y="10"/>
                    <a:pt x="20" y="10"/>
                    <a:pt x="18" y="11"/>
                  </a:cubicBezTo>
                  <a:cubicBezTo>
                    <a:pt x="17" y="11"/>
                    <a:pt x="16" y="12"/>
                    <a:pt x="15" y="13"/>
                  </a:cubicBezTo>
                  <a:cubicBezTo>
                    <a:pt x="14" y="14"/>
                    <a:pt x="13" y="16"/>
                    <a:pt x="13" y="17"/>
                  </a:cubicBezTo>
                  <a:cubicBezTo>
                    <a:pt x="12" y="18"/>
                    <a:pt x="12" y="20"/>
                    <a:pt x="12" y="21"/>
                  </a:cubicBezTo>
                  <a:lnTo>
                    <a:pt x="33" y="2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latin typeface="+mj-lt"/>
              </a:endParaRPr>
            </a:p>
          </p:txBody>
        </p:sp>
        <p:sp>
          <p:nvSpPr>
            <p:cNvPr id="99" name="Freeform 11">
              <a:extLst>
                <a:ext uri="{FF2B5EF4-FFF2-40B4-BE49-F238E27FC236}">
                  <a16:creationId xmlns:a16="http://schemas.microsoft.com/office/drawing/2014/main" id="{8422468B-1990-4B47-9106-6CAD4240D704}"/>
                </a:ext>
              </a:extLst>
            </p:cNvPr>
            <p:cNvSpPr>
              <a:spLocks/>
            </p:cNvSpPr>
            <p:nvPr userDrawn="1"/>
          </p:nvSpPr>
          <p:spPr bwMode="auto">
            <a:xfrm>
              <a:off x="2346100" y="5030484"/>
              <a:ext cx="422275" cy="322263"/>
            </a:xfrm>
            <a:custGeom>
              <a:avLst/>
              <a:gdLst>
                <a:gd name="T0" fmla="*/ 29 w 69"/>
                <a:gd name="T1" fmla="*/ 25 h 51"/>
                <a:gd name="T2" fmla="*/ 27 w 69"/>
                <a:gd name="T3" fmla="*/ 14 h 51"/>
                <a:gd name="T4" fmla="*/ 19 w 69"/>
                <a:gd name="T5" fmla="*/ 10 h 51"/>
                <a:gd name="T6" fmla="*/ 15 w 69"/>
                <a:gd name="T7" fmla="*/ 10 h 51"/>
                <a:gd name="T8" fmla="*/ 12 w 69"/>
                <a:gd name="T9" fmla="*/ 11 h 51"/>
                <a:gd name="T10" fmla="*/ 12 w 69"/>
                <a:gd name="T11" fmla="*/ 51 h 51"/>
                <a:gd name="T12" fmla="*/ 0 w 69"/>
                <a:gd name="T13" fmla="*/ 51 h 51"/>
                <a:gd name="T14" fmla="*/ 0 w 69"/>
                <a:gd name="T15" fmla="*/ 3 h 51"/>
                <a:gd name="T16" fmla="*/ 9 w 69"/>
                <a:gd name="T17" fmla="*/ 1 h 51"/>
                <a:gd name="T18" fmla="*/ 20 w 69"/>
                <a:gd name="T19" fmla="*/ 0 h 51"/>
                <a:gd name="T20" fmla="*/ 29 w 69"/>
                <a:gd name="T21" fmla="*/ 1 h 51"/>
                <a:gd name="T22" fmla="*/ 34 w 69"/>
                <a:gd name="T23" fmla="*/ 5 h 51"/>
                <a:gd name="T24" fmla="*/ 37 w 69"/>
                <a:gd name="T25" fmla="*/ 3 h 51"/>
                <a:gd name="T26" fmla="*/ 41 w 69"/>
                <a:gd name="T27" fmla="*/ 2 h 51"/>
                <a:gd name="T28" fmla="*/ 45 w 69"/>
                <a:gd name="T29" fmla="*/ 1 h 51"/>
                <a:gd name="T30" fmla="*/ 49 w 69"/>
                <a:gd name="T31" fmla="*/ 0 h 51"/>
                <a:gd name="T32" fmla="*/ 59 w 69"/>
                <a:gd name="T33" fmla="*/ 2 h 51"/>
                <a:gd name="T34" fmla="*/ 65 w 69"/>
                <a:gd name="T35" fmla="*/ 6 h 51"/>
                <a:gd name="T36" fmla="*/ 68 w 69"/>
                <a:gd name="T37" fmla="*/ 14 h 51"/>
                <a:gd name="T38" fmla="*/ 69 w 69"/>
                <a:gd name="T39" fmla="*/ 23 h 51"/>
                <a:gd name="T40" fmla="*/ 69 w 69"/>
                <a:gd name="T41" fmla="*/ 51 h 51"/>
                <a:gd name="T42" fmla="*/ 57 w 69"/>
                <a:gd name="T43" fmla="*/ 51 h 51"/>
                <a:gd name="T44" fmla="*/ 57 w 69"/>
                <a:gd name="T45" fmla="*/ 25 h 51"/>
                <a:gd name="T46" fmla="*/ 55 w 69"/>
                <a:gd name="T47" fmla="*/ 14 h 51"/>
                <a:gd name="T48" fmla="*/ 48 w 69"/>
                <a:gd name="T49" fmla="*/ 10 h 51"/>
                <a:gd name="T50" fmla="*/ 43 w 69"/>
                <a:gd name="T51" fmla="*/ 11 h 51"/>
                <a:gd name="T52" fmla="*/ 39 w 69"/>
                <a:gd name="T53" fmla="*/ 13 h 51"/>
                <a:gd name="T54" fmla="*/ 40 w 69"/>
                <a:gd name="T55" fmla="*/ 18 h 51"/>
                <a:gd name="T56" fmla="*/ 40 w 69"/>
                <a:gd name="T57" fmla="*/ 24 h 51"/>
                <a:gd name="T58" fmla="*/ 40 w 69"/>
                <a:gd name="T59" fmla="*/ 51 h 51"/>
                <a:gd name="T60" fmla="*/ 29 w 69"/>
                <a:gd name="T61" fmla="*/ 51 h 51"/>
                <a:gd name="T62" fmla="*/ 29 w 69"/>
                <a:gd name="T63" fmla="*/ 2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 h="51">
                  <a:moveTo>
                    <a:pt x="29" y="25"/>
                  </a:moveTo>
                  <a:cubicBezTo>
                    <a:pt x="29" y="20"/>
                    <a:pt x="28" y="16"/>
                    <a:pt x="27" y="14"/>
                  </a:cubicBezTo>
                  <a:cubicBezTo>
                    <a:pt x="25" y="11"/>
                    <a:pt x="23" y="10"/>
                    <a:pt x="19" y="10"/>
                  </a:cubicBezTo>
                  <a:cubicBezTo>
                    <a:pt x="18" y="10"/>
                    <a:pt x="17" y="10"/>
                    <a:pt x="15" y="10"/>
                  </a:cubicBezTo>
                  <a:cubicBezTo>
                    <a:pt x="13" y="11"/>
                    <a:pt x="12" y="11"/>
                    <a:pt x="12" y="11"/>
                  </a:cubicBezTo>
                  <a:cubicBezTo>
                    <a:pt x="12" y="51"/>
                    <a:pt x="12" y="51"/>
                    <a:pt x="12" y="51"/>
                  </a:cubicBezTo>
                  <a:cubicBezTo>
                    <a:pt x="0" y="51"/>
                    <a:pt x="0" y="51"/>
                    <a:pt x="0" y="51"/>
                  </a:cubicBezTo>
                  <a:cubicBezTo>
                    <a:pt x="0" y="3"/>
                    <a:pt x="0" y="3"/>
                    <a:pt x="0" y="3"/>
                  </a:cubicBezTo>
                  <a:cubicBezTo>
                    <a:pt x="2" y="2"/>
                    <a:pt x="5" y="2"/>
                    <a:pt x="9" y="1"/>
                  </a:cubicBezTo>
                  <a:cubicBezTo>
                    <a:pt x="12" y="0"/>
                    <a:pt x="16" y="0"/>
                    <a:pt x="20" y="0"/>
                  </a:cubicBezTo>
                  <a:cubicBezTo>
                    <a:pt x="24" y="0"/>
                    <a:pt x="26" y="1"/>
                    <a:pt x="29" y="1"/>
                  </a:cubicBezTo>
                  <a:cubicBezTo>
                    <a:pt x="31" y="2"/>
                    <a:pt x="33" y="4"/>
                    <a:pt x="34" y="5"/>
                  </a:cubicBezTo>
                  <a:cubicBezTo>
                    <a:pt x="35" y="4"/>
                    <a:pt x="36" y="4"/>
                    <a:pt x="37" y="3"/>
                  </a:cubicBezTo>
                  <a:cubicBezTo>
                    <a:pt x="38" y="3"/>
                    <a:pt x="39" y="2"/>
                    <a:pt x="41" y="2"/>
                  </a:cubicBezTo>
                  <a:cubicBezTo>
                    <a:pt x="42" y="1"/>
                    <a:pt x="43" y="1"/>
                    <a:pt x="45" y="1"/>
                  </a:cubicBezTo>
                  <a:cubicBezTo>
                    <a:pt x="46" y="0"/>
                    <a:pt x="48" y="0"/>
                    <a:pt x="49" y="0"/>
                  </a:cubicBezTo>
                  <a:cubicBezTo>
                    <a:pt x="53" y="0"/>
                    <a:pt x="56" y="1"/>
                    <a:pt x="59" y="2"/>
                  </a:cubicBezTo>
                  <a:cubicBezTo>
                    <a:pt x="62" y="3"/>
                    <a:pt x="63" y="4"/>
                    <a:pt x="65" y="6"/>
                  </a:cubicBezTo>
                  <a:cubicBezTo>
                    <a:pt x="66" y="9"/>
                    <a:pt x="67" y="11"/>
                    <a:pt x="68" y="14"/>
                  </a:cubicBezTo>
                  <a:cubicBezTo>
                    <a:pt x="68" y="17"/>
                    <a:pt x="69" y="20"/>
                    <a:pt x="69" y="23"/>
                  </a:cubicBezTo>
                  <a:cubicBezTo>
                    <a:pt x="69" y="51"/>
                    <a:pt x="69" y="51"/>
                    <a:pt x="69" y="51"/>
                  </a:cubicBezTo>
                  <a:cubicBezTo>
                    <a:pt x="57" y="51"/>
                    <a:pt x="57" y="51"/>
                    <a:pt x="57" y="51"/>
                  </a:cubicBezTo>
                  <a:cubicBezTo>
                    <a:pt x="57" y="25"/>
                    <a:pt x="57" y="25"/>
                    <a:pt x="57" y="25"/>
                  </a:cubicBezTo>
                  <a:cubicBezTo>
                    <a:pt x="57" y="20"/>
                    <a:pt x="56" y="16"/>
                    <a:pt x="55" y="14"/>
                  </a:cubicBezTo>
                  <a:cubicBezTo>
                    <a:pt x="54" y="11"/>
                    <a:pt x="51" y="10"/>
                    <a:pt x="48" y="10"/>
                  </a:cubicBezTo>
                  <a:cubicBezTo>
                    <a:pt x="46" y="10"/>
                    <a:pt x="44" y="10"/>
                    <a:pt x="43" y="11"/>
                  </a:cubicBezTo>
                  <a:cubicBezTo>
                    <a:pt x="41" y="12"/>
                    <a:pt x="40" y="12"/>
                    <a:pt x="39" y="13"/>
                  </a:cubicBezTo>
                  <a:cubicBezTo>
                    <a:pt x="39" y="14"/>
                    <a:pt x="40" y="16"/>
                    <a:pt x="40" y="18"/>
                  </a:cubicBezTo>
                  <a:cubicBezTo>
                    <a:pt x="40" y="20"/>
                    <a:pt x="40" y="22"/>
                    <a:pt x="40" y="24"/>
                  </a:cubicBezTo>
                  <a:cubicBezTo>
                    <a:pt x="40" y="51"/>
                    <a:pt x="40" y="51"/>
                    <a:pt x="40" y="51"/>
                  </a:cubicBezTo>
                  <a:cubicBezTo>
                    <a:pt x="29" y="51"/>
                    <a:pt x="29" y="51"/>
                    <a:pt x="29" y="51"/>
                  </a:cubicBezTo>
                  <a:lnTo>
                    <a:pt x="29" y="2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latin typeface="+mj-lt"/>
              </a:endParaRPr>
            </a:p>
          </p:txBody>
        </p:sp>
        <p:sp>
          <p:nvSpPr>
            <p:cNvPr id="100" name="Freeform 12">
              <a:extLst>
                <a:ext uri="{FF2B5EF4-FFF2-40B4-BE49-F238E27FC236}">
                  <a16:creationId xmlns:a16="http://schemas.microsoft.com/office/drawing/2014/main" id="{5074DF56-6CCB-48E7-A2F7-4F1C2D7FAE15}"/>
                </a:ext>
              </a:extLst>
            </p:cNvPr>
            <p:cNvSpPr>
              <a:spLocks noEditPoints="1"/>
            </p:cNvSpPr>
            <p:nvPr userDrawn="1"/>
          </p:nvSpPr>
          <p:spPr bwMode="auto">
            <a:xfrm>
              <a:off x="2816000" y="5030484"/>
              <a:ext cx="250825" cy="328613"/>
            </a:xfrm>
            <a:custGeom>
              <a:avLst/>
              <a:gdLst>
                <a:gd name="T0" fmla="*/ 21 w 41"/>
                <a:gd name="T1" fmla="*/ 0 h 52"/>
                <a:gd name="T2" fmla="*/ 30 w 41"/>
                <a:gd name="T3" fmla="*/ 1 h 52"/>
                <a:gd name="T4" fmla="*/ 37 w 41"/>
                <a:gd name="T5" fmla="*/ 5 h 52"/>
                <a:gd name="T6" fmla="*/ 40 w 41"/>
                <a:gd name="T7" fmla="*/ 12 h 52"/>
                <a:gd name="T8" fmla="*/ 41 w 41"/>
                <a:gd name="T9" fmla="*/ 20 h 52"/>
                <a:gd name="T10" fmla="*/ 41 w 41"/>
                <a:gd name="T11" fmla="*/ 50 h 52"/>
                <a:gd name="T12" fmla="*/ 33 w 41"/>
                <a:gd name="T13" fmla="*/ 52 h 52"/>
                <a:gd name="T14" fmla="*/ 21 w 41"/>
                <a:gd name="T15" fmla="*/ 52 h 52"/>
                <a:gd name="T16" fmla="*/ 12 w 41"/>
                <a:gd name="T17" fmla="*/ 52 h 52"/>
                <a:gd name="T18" fmla="*/ 6 w 41"/>
                <a:gd name="T19" fmla="*/ 49 h 52"/>
                <a:gd name="T20" fmla="*/ 2 w 41"/>
                <a:gd name="T21" fmla="*/ 44 h 52"/>
                <a:gd name="T22" fmla="*/ 0 w 41"/>
                <a:gd name="T23" fmla="*/ 36 h 52"/>
                <a:gd name="T24" fmla="*/ 2 w 41"/>
                <a:gd name="T25" fmla="*/ 29 h 52"/>
                <a:gd name="T26" fmla="*/ 7 w 41"/>
                <a:gd name="T27" fmla="*/ 24 h 52"/>
                <a:gd name="T28" fmla="*/ 13 w 41"/>
                <a:gd name="T29" fmla="*/ 21 h 52"/>
                <a:gd name="T30" fmla="*/ 21 w 41"/>
                <a:gd name="T31" fmla="*/ 21 h 52"/>
                <a:gd name="T32" fmla="*/ 25 w 41"/>
                <a:gd name="T33" fmla="*/ 21 h 52"/>
                <a:gd name="T34" fmla="*/ 30 w 41"/>
                <a:gd name="T35" fmla="*/ 22 h 52"/>
                <a:gd name="T36" fmla="*/ 30 w 41"/>
                <a:gd name="T37" fmla="*/ 20 h 52"/>
                <a:gd name="T38" fmla="*/ 29 w 41"/>
                <a:gd name="T39" fmla="*/ 16 h 52"/>
                <a:gd name="T40" fmla="*/ 28 w 41"/>
                <a:gd name="T41" fmla="*/ 13 h 52"/>
                <a:gd name="T42" fmla="*/ 25 w 41"/>
                <a:gd name="T43" fmla="*/ 10 h 52"/>
                <a:gd name="T44" fmla="*/ 20 w 41"/>
                <a:gd name="T45" fmla="*/ 10 h 52"/>
                <a:gd name="T46" fmla="*/ 12 w 41"/>
                <a:gd name="T47" fmla="*/ 10 h 52"/>
                <a:gd name="T48" fmla="*/ 7 w 41"/>
                <a:gd name="T49" fmla="*/ 12 h 52"/>
                <a:gd name="T50" fmla="*/ 5 w 41"/>
                <a:gd name="T51" fmla="*/ 2 h 52"/>
                <a:gd name="T52" fmla="*/ 12 w 41"/>
                <a:gd name="T53" fmla="*/ 1 h 52"/>
                <a:gd name="T54" fmla="*/ 21 w 41"/>
                <a:gd name="T55" fmla="*/ 0 h 52"/>
                <a:gd name="T56" fmla="*/ 22 w 41"/>
                <a:gd name="T57" fmla="*/ 43 h 52"/>
                <a:gd name="T58" fmla="*/ 30 w 41"/>
                <a:gd name="T59" fmla="*/ 43 h 52"/>
                <a:gd name="T60" fmla="*/ 30 w 41"/>
                <a:gd name="T61" fmla="*/ 30 h 52"/>
                <a:gd name="T62" fmla="*/ 27 w 41"/>
                <a:gd name="T63" fmla="*/ 29 h 52"/>
                <a:gd name="T64" fmla="*/ 23 w 41"/>
                <a:gd name="T65" fmla="*/ 29 h 52"/>
                <a:gd name="T66" fmla="*/ 19 w 41"/>
                <a:gd name="T67" fmla="*/ 29 h 52"/>
                <a:gd name="T68" fmla="*/ 16 w 41"/>
                <a:gd name="T69" fmla="*/ 30 h 52"/>
                <a:gd name="T70" fmla="*/ 13 w 41"/>
                <a:gd name="T71" fmla="*/ 32 h 52"/>
                <a:gd name="T72" fmla="*/ 12 w 41"/>
                <a:gd name="T73" fmla="*/ 36 h 52"/>
                <a:gd name="T74" fmla="*/ 15 w 41"/>
                <a:gd name="T75" fmla="*/ 42 h 52"/>
                <a:gd name="T76" fmla="*/ 22 w 41"/>
                <a:gd name="T77" fmla="*/ 4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 h="52">
                  <a:moveTo>
                    <a:pt x="21" y="0"/>
                  </a:moveTo>
                  <a:cubicBezTo>
                    <a:pt x="25" y="0"/>
                    <a:pt x="28" y="0"/>
                    <a:pt x="30" y="1"/>
                  </a:cubicBezTo>
                  <a:cubicBezTo>
                    <a:pt x="33" y="2"/>
                    <a:pt x="35" y="4"/>
                    <a:pt x="37" y="5"/>
                  </a:cubicBezTo>
                  <a:cubicBezTo>
                    <a:pt x="38" y="7"/>
                    <a:pt x="39" y="9"/>
                    <a:pt x="40" y="12"/>
                  </a:cubicBezTo>
                  <a:cubicBezTo>
                    <a:pt x="41" y="14"/>
                    <a:pt x="41" y="17"/>
                    <a:pt x="41" y="20"/>
                  </a:cubicBezTo>
                  <a:cubicBezTo>
                    <a:pt x="41" y="50"/>
                    <a:pt x="41" y="50"/>
                    <a:pt x="41" y="50"/>
                  </a:cubicBezTo>
                  <a:cubicBezTo>
                    <a:pt x="39" y="51"/>
                    <a:pt x="37" y="51"/>
                    <a:pt x="33" y="52"/>
                  </a:cubicBezTo>
                  <a:cubicBezTo>
                    <a:pt x="29" y="52"/>
                    <a:pt x="25" y="52"/>
                    <a:pt x="21" y="52"/>
                  </a:cubicBezTo>
                  <a:cubicBezTo>
                    <a:pt x="18" y="52"/>
                    <a:pt x="15" y="52"/>
                    <a:pt x="12" y="52"/>
                  </a:cubicBezTo>
                  <a:cubicBezTo>
                    <a:pt x="10" y="51"/>
                    <a:pt x="8" y="50"/>
                    <a:pt x="6" y="49"/>
                  </a:cubicBezTo>
                  <a:cubicBezTo>
                    <a:pt x="4" y="47"/>
                    <a:pt x="3" y="46"/>
                    <a:pt x="2" y="44"/>
                  </a:cubicBezTo>
                  <a:cubicBezTo>
                    <a:pt x="1" y="42"/>
                    <a:pt x="0" y="39"/>
                    <a:pt x="0" y="36"/>
                  </a:cubicBezTo>
                  <a:cubicBezTo>
                    <a:pt x="0" y="33"/>
                    <a:pt x="1" y="31"/>
                    <a:pt x="2" y="29"/>
                  </a:cubicBezTo>
                  <a:cubicBezTo>
                    <a:pt x="3" y="27"/>
                    <a:pt x="5" y="25"/>
                    <a:pt x="7" y="24"/>
                  </a:cubicBezTo>
                  <a:cubicBezTo>
                    <a:pt x="9" y="23"/>
                    <a:pt x="11" y="22"/>
                    <a:pt x="13" y="21"/>
                  </a:cubicBezTo>
                  <a:cubicBezTo>
                    <a:pt x="16" y="21"/>
                    <a:pt x="19" y="21"/>
                    <a:pt x="21" y="21"/>
                  </a:cubicBezTo>
                  <a:cubicBezTo>
                    <a:pt x="23" y="21"/>
                    <a:pt x="24" y="21"/>
                    <a:pt x="25" y="21"/>
                  </a:cubicBezTo>
                  <a:cubicBezTo>
                    <a:pt x="27" y="21"/>
                    <a:pt x="28" y="21"/>
                    <a:pt x="30" y="22"/>
                  </a:cubicBezTo>
                  <a:cubicBezTo>
                    <a:pt x="30" y="20"/>
                    <a:pt x="30" y="20"/>
                    <a:pt x="30" y="20"/>
                  </a:cubicBezTo>
                  <a:cubicBezTo>
                    <a:pt x="30" y="18"/>
                    <a:pt x="30" y="17"/>
                    <a:pt x="29" y="16"/>
                  </a:cubicBezTo>
                  <a:cubicBezTo>
                    <a:pt x="29" y="15"/>
                    <a:pt x="28" y="14"/>
                    <a:pt x="28" y="13"/>
                  </a:cubicBezTo>
                  <a:cubicBezTo>
                    <a:pt x="27" y="12"/>
                    <a:pt x="26" y="11"/>
                    <a:pt x="25" y="10"/>
                  </a:cubicBezTo>
                  <a:cubicBezTo>
                    <a:pt x="23" y="10"/>
                    <a:pt x="22" y="10"/>
                    <a:pt x="20" y="10"/>
                  </a:cubicBezTo>
                  <a:cubicBezTo>
                    <a:pt x="17" y="10"/>
                    <a:pt x="14" y="10"/>
                    <a:pt x="12" y="10"/>
                  </a:cubicBezTo>
                  <a:cubicBezTo>
                    <a:pt x="10" y="11"/>
                    <a:pt x="8" y="11"/>
                    <a:pt x="7" y="12"/>
                  </a:cubicBezTo>
                  <a:cubicBezTo>
                    <a:pt x="5" y="2"/>
                    <a:pt x="5" y="2"/>
                    <a:pt x="5" y="2"/>
                  </a:cubicBezTo>
                  <a:cubicBezTo>
                    <a:pt x="7" y="2"/>
                    <a:pt x="9" y="1"/>
                    <a:pt x="12" y="1"/>
                  </a:cubicBezTo>
                  <a:cubicBezTo>
                    <a:pt x="15" y="0"/>
                    <a:pt x="18" y="0"/>
                    <a:pt x="21" y="0"/>
                  </a:cubicBezTo>
                  <a:close/>
                  <a:moveTo>
                    <a:pt x="22" y="43"/>
                  </a:moveTo>
                  <a:cubicBezTo>
                    <a:pt x="25" y="43"/>
                    <a:pt x="28" y="43"/>
                    <a:pt x="30" y="43"/>
                  </a:cubicBezTo>
                  <a:cubicBezTo>
                    <a:pt x="30" y="30"/>
                    <a:pt x="30" y="30"/>
                    <a:pt x="30" y="30"/>
                  </a:cubicBezTo>
                  <a:cubicBezTo>
                    <a:pt x="29" y="30"/>
                    <a:pt x="28" y="29"/>
                    <a:pt x="27" y="29"/>
                  </a:cubicBezTo>
                  <a:cubicBezTo>
                    <a:pt x="26" y="29"/>
                    <a:pt x="24" y="29"/>
                    <a:pt x="23" y="29"/>
                  </a:cubicBezTo>
                  <a:cubicBezTo>
                    <a:pt x="22" y="29"/>
                    <a:pt x="20" y="29"/>
                    <a:pt x="19" y="29"/>
                  </a:cubicBezTo>
                  <a:cubicBezTo>
                    <a:pt x="18" y="29"/>
                    <a:pt x="17" y="30"/>
                    <a:pt x="16" y="30"/>
                  </a:cubicBezTo>
                  <a:cubicBezTo>
                    <a:pt x="15" y="31"/>
                    <a:pt x="14" y="31"/>
                    <a:pt x="13" y="32"/>
                  </a:cubicBezTo>
                  <a:cubicBezTo>
                    <a:pt x="12" y="33"/>
                    <a:pt x="12" y="35"/>
                    <a:pt x="12" y="36"/>
                  </a:cubicBezTo>
                  <a:cubicBezTo>
                    <a:pt x="12" y="39"/>
                    <a:pt x="13" y="41"/>
                    <a:pt x="15" y="42"/>
                  </a:cubicBezTo>
                  <a:cubicBezTo>
                    <a:pt x="16" y="43"/>
                    <a:pt x="19" y="43"/>
                    <a:pt x="22" y="4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latin typeface="+mj-lt"/>
              </a:endParaRPr>
            </a:p>
          </p:txBody>
        </p:sp>
        <p:sp>
          <p:nvSpPr>
            <p:cNvPr id="101" name="Freeform 13">
              <a:extLst>
                <a:ext uri="{FF2B5EF4-FFF2-40B4-BE49-F238E27FC236}">
                  <a16:creationId xmlns:a16="http://schemas.microsoft.com/office/drawing/2014/main" id="{17581EC1-A18F-4CA6-A548-B28E50EA876E}"/>
                </a:ext>
              </a:extLst>
            </p:cNvPr>
            <p:cNvSpPr>
              <a:spLocks/>
            </p:cNvSpPr>
            <p:nvPr userDrawn="1"/>
          </p:nvSpPr>
          <p:spPr bwMode="auto">
            <a:xfrm>
              <a:off x="3141437" y="4943171"/>
              <a:ext cx="188913" cy="422275"/>
            </a:xfrm>
            <a:custGeom>
              <a:avLst/>
              <a:gdLst>
                <a:gd name="T0" fmla="*/ 0 w 31"/>
                <a:gd name="T1" fmla="*/ 2 h 67"/>
                <a:gd name="T2" fmla="*/ 11 w 31"/>
                <a:gd name="T3" fmla="*/ 0 h 67"/>
                <a:gd name="T4" fmla="*/ 11 w 31"/>
                <a:gd name="T5" fmla="*/ 15 h 67"/>
                <a:gd name="T6" fmla="*/ 29 w 31"/>
                <a:gd name="T7" fmla="*/ 15 h 67"/>
                <a:gd name="T8" fmla="*/ 29 w 31"/>
                <a:gd name="T9" fmla="*/ 25 h 67"/>
                <a:gd name="T10" fmla="*/ 11 w 31"/>
                <a:gd name="T11" fmla="*/ 25 h 67"/>
                <a:gd name="T12" fmla="*/ 11 w 31"/>
                <a:gd name="T13" fmla="*/ 45 h 67"/>
                <a:gd name="T14" fmla="*/ 13 w 31"/>
                <a:gd name="T15" fmla="*/ 54 h 67"/>
                <a:gd name="T16" fmla="*/ 20 w 31"/>
                <a:gd name="T17" fmla="*/ 57 h 67"/>
                <a:gd name="T18" fmla="*/ 25 w 31"/>
                <a:gd name="T19" fmla="*/ 56 h 67"/>
                <a:gd name="T20" fmla="*/ 29 w 31"/>
                <a:gd name="T21" fmla="*/ 55 h 67"/>
                <a:gd name="T22" fmla="*/ 31 w 31"/>
                <a:gd name="T23" fmla="*/ 64 h 67"/>
                <a:gd name="T24" fmla="*/ 26 w 31"/>
                <a:gd name="T25" fmla="*/ 66 h 67"/>
                <a:gd name="T26" fmla="*/ 18 w 31"/>
                <a:gd name="T27" fmla="*/ 67 h 67"/>
                <a:gd name="T28" fmla="*/ 9 w 31"/>
                <a:gd name="T29" fmla="*/ 65 h 67"/>
                <a:gd name="T30" fmla="*/ 4 w 31"/>
                <a:gd name="T31" fmla="*/ 61 h 67"/>
                <a:gd name="T32" fmla="*/ 1 w 31"/>
                <a:gd name="T33" fmla="*/ 54 h 67"/>
                <a:gd name="T34" fmla="*/ 0 w 31"/>
                <a:gd name="T35" fmla="*/ 45 h 67"/>
                <a:gd name="T36" fmla="*/ 0 w 31"/>
                <a:gd name="T37" fmla="*/ 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 h="67">
                  <a:moveTo>
                    <a:pt x="0" y="2"/>
                  </a:moveTo>
                  <a:cubicBezTo>
                    <a:pt x="11" y="0"/>
                    <a:pt x="11" y="0"/>
                    <a:pt x="11" y="0"/>
                  </a:cubicBezTo>
                  <a:cubicBezTo>
                    <a:pt x="11" y="15"/>
                    <a:pt x="11" y="15"/>
                    <a:pt x="11" y="15"/>
                  </a:cubicBezTo>
                  <a:cubicBezTo>
                    <a:pt x="29" y="15"/>
                    <a:pt x="29" y="15"/>
                    <a:pt x="29" y="15"/>
                  </a:cubicBezTo>
                  <a:cubicBezTo>
                    <a:pt x="29" y="25"/>
                    <a:pt x="29" y="25"/>
                    <a:pt x="29" y="25"/>
                  </a:cubicBezTo>
                  <a:cubicBezTo>
                    <a:pt x="11" y="25"/>
                    <a:pt x="11" y="25"/>
                    <a:pt x="11" y="25"/>
                  </a:cubicBezTo>
                  <a:cubicBezTo>
                    <a:pt x="11" y="45"/>
                    <a:pt x="11" y="45"/>
                    <a:pt x="11" y="45"/>
                  </a:cubicBezTo>
                  <a:cubicBezTo>
                    <a:pt x="11" y="49"/>
                    <a:pt x="12" y="52"/>
                    <a:pt x="13" y="54"/>
                  </a:cubicBezTo>
                  <a:cubicBezTo>
                    <a:pt x="15" y="56"/>
                    <a:pt x="17" y="57"/>
                    <a:pt x="20" y="57"/>
                  </a:cubicBezTo>
                  <a:cubicBezTo>
                    <a:pt x="22" y="57"/>
                    <a:pt x="24" y="56"/>
                    <a:pt x="25" y="56"/>
                  </a:cubicBezTo>
                  <a:cubicBezTo>
                    <a:pt x="27" y="55"/>
                    <a:pt x="28" y="55"/>
                    <a:pt x="29" y="55"/>
                  </a:cubicBezTo>
                  <a:cubicBezTo>
                    <a:pt x="31" y="64"/>
                    <a:pt x="31" y="64"/>
                    <a:pt x="31" y="64"/>
                  </a:cubicBezTo>
                  <a:cubicBezTo>
                    <a:pt x="30" y="64"/>
                    <a:pt x="28" y="65"/>
                    <a:pt x="26" y="66"/>
                  </a:cubicBezTo>
                  <a:cubicBezTo>
                    <a:pt x="24" y="66"/>
                    <a:pt x="21" y="67"/>
                    <a:pt x="18" y="67"/>
                  </a:cubicBezTo>
                  <a:cubicBezTo>
                    <a:pt x="15" y="67"/>
                    <a:pt x="12" y="66"/>
                    <a:pt x="9" y="65"/>
                  </a:cubicBezTo>
                  <a:cubicBezTo>
                    <a:pt x="7" y="64"/>
                    <a:pt x="5" y="63"/>
                    <a:pt x="4" y="61"/>
                  </a:cubicBezTo>
                  <a:cubicBezTo>
                    <a:pt x="2" y="59"/>
                    <a:pt x="1" y="57"/>
                    <a:pt x="1" y="54"/>
                  </a:cubicBezTo>
                  <a:cubicBezTo>
                    <a:pt x="0" y="52"/>
                    <a:pt x="0" y="49"/>
                    <a:pt x="0" y="45"/>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latin typeface="+mj-lt"/>
              </a:endParaRPr>
            </a:p>
          </p:txBody>
        </p:sp>
        <p:sp>
          <p:nvSpPr>
            <p:cNvPr id="102" name="Freeform 14">
              <a:extLst>
                <a:ext uri="{FF2B5EF4-FFF2-40B4-BE49-F238E27FC236}">
                  <a16:creationId xmlns:a16="http://schemas.microsoft.com/office/drawing/2014/main" id="{06A3D3AE-00A7-445D-BF5E-DAE1CEB18A98}"/>
                </a:ext>
              </a:extLst>
            </p:cNvPr>
            <p:cNvSpPr>
              <a:spLocks/>
            </p:cNvSpPr>
            <p:nvPr userDrawn="1"/>
          </p:nvSpPr>
          <p:spPr bwMode="auto">
            <a:xfrm>
              <a:off x="3373212" y="4943171"/>
              <a:ext cx="188913" cy="422275"/>
            </a:xfrm>
            <a:custGeom>
              <a:avLst/>
              <a:gdLst>
                <a:gd name="T0" fmla="*/ 0 w 31"/>
                <a:gd name="T1" fmla="*/ 2 h 67"/>
                <a:gd name="T2" fmla="*/ 12 w 31"/>
                <a:gd name="T3" fmla="*/ 0 h 67"/>
                <a:gd name="T4" fmla="*/ 12 w 31"/>
                <a:gd name="T5" fmla="*/ 15 h 67"/>
                <a:gd name="T6" fmla="*/ 29 w 31"/>
                <a:gd name="T7" fmla="*/ 15 h 67"/>
                <a:gd name="T8" fmla="*/ 29 w 31"/>
                <a:gd name="T9" fmla="*/ 25 h 67"/>
                <a:gd name="T10" fmla="*/ 12 w 31"/>
                <a:gd name="T11" fmla="*/ 25 h 67"/>
                <a:gd name="T12" fmla="*/ 12 w 31"/>
                <a:gd name="T13" fmla="*/ 45 h 67"/>
                <a:gd name="T14" fmla="*/ 14 w 31"/>
                <a:gd name="T15" fmla="*/ 54 h 67"/>
                <a:gd name="T16" fmla="*/ 20 w 31"/>
                <a:gd name="T17" fmla="*/ 57 h 67"/>
                <a:gd name="T18" fmla="*/ 26 w 31"/>
                <a:gd name="T19" fmla="*/ 56 h 67"/>
                <a:gd name="T20" fmla="*/ 30 w 31"/>
                <a:gd name="T21" fmla="*/ 55 h 67"/>
                <a:gd name="T22" fmla="*/ 31 w 31"/>
                <a:gd name="T23" fmla="*/ 64 h 67"/>
                <a:gd name="T24" fmla="*/ 26 w 31"/>
                <a:gd name="T25" fmla="*/ 66 h 67"/>
                <a:gd name="T26" fmla="*/ 19 w 31"/>
                <a:gd name="T27" fmla="*/ 67 h 67"/>
                <a:gd name="T28" fmla="*/ 10 w 31"/>
                <a:gd name="T29" fmla="*/ 65 h 67"/>
                <a:gd name="T30" fmla="*/ 4 w 31"/>
                <a:gd name="T31" fmla="*/ 61 h 67"/>
                <a:gd name="T32" fmla="*/ 1 w 31"/>
                <a:gd name="T33" fmla="*/ 54 h 67"/>
                <a:gd name="T34" fmla="*/ 0 w 31"/>
                <a:gd name="T35" fmla="*/ 45 h 67"/>
                <a:gd name="T36" fmla="*/ 0 w 31"/>
                <a:gd name="T37" fmla="*/ 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 h="67">
                  <a:moveTo>
                    <a:pt x="0" y="2"/>
                  </a:moveTo>
                  <a:cubicBezTo>
                    <a:pt x="12" y="0"/>
                    <a:pt x="12" y="0"/>
                    <a:pt x="12" y="0"/>
                  </a:cubicBezTo>
                  <a:cubicBezTo>
                    <a:pt x="12" y="15"/>
                    <a:pt x="12" y="15"/>
                    <a:pt x="12" y="15"/>
                  </a:cubicBezTo>
                  <a:cubicBezTo>
                    <a:pt x="29" y="15"/>
                    <a:pt x="29" y="15"/>
                    <a:pt x="29" y="15"/>
                  </a:cubicBezTo>
                  <a:cubicBezTo>
                    <a:pt x="29" y="25"/>
                    <a:pt x="29" y="25"/>
                    <a:pt x="29" y="25"/>
                  </a:cubicBezTo>
                  <a:cubicBezTo>
                    <a:pt x="12" y="25"/>
                    <a:pt x="12" y="25"/>
                    <a:pt x="12" y="25"/>
                  </a:cubicBezTo>
                  <a:cubicBezTo>
                    <a:pt x="12" y="45"/>
                    <a:pt x="12" y="45"/>
                    <a:pt x="12" y="45"/>
                  </a:cubicBezTo>
                  <a:cubicBezTo>
                    <a:pt x="12" y="49"/>
                    <a:pt x="12" y="52"/>
                    <a:pt x="14" y="54"/>
                  </a:cubicBezTo>
                  <a:cubicBezTo>
                    <a:pt x="15" y="56"/>
                    <a:pt x="17" y="57"/>
                    <a:pt x="20" y="57"/>
                  </a:cubicBezTo>
                  <a:cubicBezTo>
                    <a:pt x="22" y="57"/>
                    <a:pt x="24" y="56"/>
                    <a:pt x="26" y="56"/>
                  </a:cubicBezTo>
                  <a:cubicBezTo>
                    <a:pt x="27" y="55"/>
                    <a:pt x="29" y="55"/>
                    <a:pt x="30" y="55"/>
                  </a:cubicBezTo>
                  <a:cubicBezTo>
                    <a:pt x="31" y="64"/>
                    <a:pt x="31" y="64"/>
                    <a:pt x="31" y="64"/>
                  </a:cubicBezTo>
                  <a:cubicBezTo>
                    <a:pt x="30" y="64"/>
                    <a:pt x="28" y="65"/>
                    <a:pt x="26" y="66"/>
                  </a:cubicBezTo>
                  <a:cubicBezTo>
                    <a:pt x="24" y="66"/>
                    <a:pt x="21" y="67"/>
                    <a:pt x="19" y="67"/>
                  </a:cubicBezTo>
                  <a:cubicBezTo>
                    <a:pt x="15" y="67"/>
                    <a:pt x="12" y="66"/>
                    <a:pt x="10" y="65"/>
                  </a:cubicBezTo>
                  <a:cubicBezTo>
                    <a:pt x="7" y="64"/>
                    <a:pt x="5" y="63"/>
                    <a:pt x="4" y="61"/>
                  </a:cubicBezTo>
                  <a:cubicBezTo>
                    <a:pt x="2" y="59"/>
                    <a:pt x="1" y="57"/>
                    <a:pt x="1" y="54"/>
                  </a:cubicBezTo>
                  <a:cubicBezTo>
                    <a:pt x="0" y="52"/>
                    <a:pt x="0" y="49"/>
                    <a:pt x="0" y="45"/>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latin typeface="+mj-lt"/>
              </a:endParaRPr>
            </a:p>
          </p:txBody>
        </p:sp>
        <p:sp>
          <p:nvSpPr>
            <p:cNvPr id="103" name="Freeform 15">
              <a:extLst>
                <a:ext uri="{FF2B5EF4-FFF2-40B4-BE49-F238E27FC236}">
                  <a16:creationId xmlns:a16="http://schemas.microsoft.com/office/drawing/2014/main" id="{BB9D29E0-C2EF-43C4-B561-516A5F5603BD}"/>
                </a:ext>
              </a:extLst>
            </p:cNvPr>
            <p:cNvSpPr>
              <a:spLocks noEditPoints="1"/>
            </p:cNvSpPr>
            <p:nvPr userDrawn="1"/>
          </p:nvSpPr>
          <p:spPr bwMode="auto">
            <a:xfrm>
              <a:off x="3587525" y="5030484"/>
              <a:ext cx="274638" cy="334963"/>
            </a:xfrm>
            <a:custGeom>
              <a:avLst/>
              <a:gdLst>
                <a:gd name="T0" fmla="*/ 0 w 45"/>
                <a:gd name="T1" fmla="*/ 27 h 53"/>
                <a:gd name="T2" fmla="*/ 2 w 45"/>
                <a:gd name="T3" fmla="*/ 15 h 53"/>
                <a:gd name="T4" fmla="*/ 7 w 45"/>
                <a:gd name="T5" fmla="*/ 7 h 53"/>
                <a:gd name="T6" fmla="*/ 15 w 45"/>
                <a:gd name="T7" fmla="*/ 2 h 53"/>
                <a:gd name="T8" fmla="*/ 23 w 45"/>
                <a:gd name="T9" fmla="*/ 0 h 53"/>
                <a:gd name="T10" fmla="*/ 40 w 45"/>
                <a:gd name="T11" fmla="*/ 6 h 53"/>
                <a:gd name="T12" fmla="*/ 45 w 45"/>
                <a:gd name="T13" fmla="*/ 26 h 53"/>
                <a:gd name="T14" fmla="*/ 45 w 45"/>
                <a:gd name="T15" fmla="*/ 28 h 53"/>
                <a:gd name="T16" fmla="*/ 45 w 45"/>
                <a:gd name="T17" fmla="*/ 30 h 53"/>
                <a:gd name="T18" fmla="*/ 12 w 45"/>
                <a:gd name="T19" fmla="*/ 30 h 53"/>
                <a:gd name="T20" fmla="*/ 16 w 45"/>
                <a:gd name="T21" fmla="*/ 39 h 53"/>
                <a:gd name="T22" fmla="*/ 27 w 45"/>
                <a:gd name="T23" fmla="*/ 43 h 53"/>
                <a:gd name="T24" fmla="*/ 35 w 45"/>
                <a:gd name="T25" fmla="*/ 42 h 53"/>
                <a:gd name="T26" fmla="*/ 41 w 45"/>
                <a:gd name="T27" fmla="*/ 40 h 53"/>
                <a:gd name="T28" fmla="*/ 42 w 45"/>
                <a:gd name="T29" fmla="*/ 50 h 53"/>
                <a:gd name="T30" fmla="*/ 40 w 45"/>
                <a:gd name="T31" fmla="*/ 51 h 53"/>
                <a:gd name="T32" fmla="*/ 36 w 45"/>
                <a:gd name="T33" fmla="*/ 52 h 53"/>
                <a:gd name="T34" fmla="*/ 31 w 45"/>
                <a:gd name="T35" fmla="*/ 52 h 53"/>
                <a:gd name="T36" fmla="*/ 26 w 45"/>
                <a:gd name="T37" fmla="*/ 53 h 53"/>
                <a:gd name="T38" fmla="*/ 14 w 45"/>
                <a:gd name="T39" fmla="*/ 51 h 53"/>
                <a:gd name="T40" fmla="*/ 6 w 45"/>
                <a:gd name="T41" fmla="*/ 45 h 53"/>
                <a:gd name="T42" fmla="*/ 2 w 45"/>
                <a:gd name="T43" fmla="*/ 37 h 53"/>
                <a:gd name="T44" fmla="*/ 0 w 45"/>
                <a:gd name="T45" fmla="*/ 27 h 53"/>
                <a:gd name="T46" fmla="*/ 34 w 45"/>
                <a:gd name="T47" fmla="*/ 21 h 53"/>
                <a:gd name="T48" fmla="*/ 33 w 45"/>
                <a:gd name="T49" fmla="*/ 17 h 53"/>
                <a:gd name="T50" fmla="*/ 31 w 45"/>
                <a:gd name="T51" fmla="*/ 13 h 53"/>
                <a:gd name="T52" fmla="*/ 28 w 45"/>
                <a:gd name="T53" fmla="*/ 11 h 53"/>
                <a:gd name="T54" fmla="*/ 24 w 45"/>
                <a:gd name="T55" fmla="*/ 10 h 53"/>
                <a:gd name="T56" fmla="*/ 19 w 45"/>
                <a:gd name="T57" fmla="*/ 11 h 53"/>
                <a:gd name="T58" fmla="*/ 15 w 45"/>
                <a:gd name="T59" fmla="*/ 13 h 53"/>
                <a:gd name="T60" fmla="*/ 13 w 45"/>
                <a:gd name="T61" fmla="*/ 17 h 53"/>
                <a:gd name="T62" fmla="*/ 12 w 45"/>
                <a:gd name="T63" fmla="*/ 21 h 53"/>
                <a:gd name="T64" fmla="*/ 34 w 45"/>
                <a:gd name="T65" fmla="*/ 2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5" h="53">
                  <a:moveTo>
                    <a:pt x="0" y="27"/>
                  </a:moveTo>
                  <a:cubicBezTo>
                    <a:pt x="0" y="22"/>
                    <a:pt x="1" y="18"/>
                    <a:pt x="2" y="15"/>
                  </a:cubicBezTo>
                  <a:cubicBezTo>
                    <a:pt x="3" y="12"/>
                    <a:pt x="5" y="9"/>
                    <a:pt x="7" y="7"/>
                  </a:cubicBezTo>
                  <a:cubicBezTo>
                    <a:pt x="9" y="4"/>
                    <a:pt x="12" y="3"/>
                    <a:pt x="15" y="2"/>
                  </a:cubicBezTo>
                  <a:cubicBezTo>
                    <a:pt x="18" y="0"/>
                    <a:pt x="21" y="0"/>
                    <a:pt x="23" y="0"/>
                  </a:cubicBezTo>
                  <a:cubicBezTo>
                    <a:pt x="30" y="0"/>
                    <a:pt x="36" y="2"/>
                    <a:pt x="40" y="6"/>
                  </a:cubicBezTo>
                  <a:cubicBezTo>
                    <a:pt x="44" y="11"/>
                    <a:pt x="45" y="17"/>
                    <a:pt x="45" y="26"/>
                  </a:cubicBezTo>
                  <a:cubicBezTo>
                    <a:pt x="45" y="26"/>
                    <a:pt x="45" y="27"/>
                    <a:pt x="45" y="28"/>
                  </a:cubicBezTo>
                  <a:cubicBezTo>
                    <a:pt x="45" y="29"/>
                    <a:pt x="45" y="29"/>
                    <a:pt x="45" y="30"/>
                  </a:cubicBezTo>
                  <a:cubicBezTo>
                    <a:pt x="12" y="30"/>
                    <a:pt x="12" y="30"/>
                    <a:pt x="12" y="30"/>
                  </a:cubicBezTo>
                  <a:cubicBezTo>
                    <a:pt x="12" y="34"/>
                    <a:pt x="14" y="37"/>
                    <a:pt x="16" y="39"/>
                  </a:cubicBezTo>
                  <a:cubicBezTo>
                    <a:pt x="19" y="41"/>
                    <a:pt x="23" y="43"/>
                    <a:pt x="27" y="43"/>
                  </a:cubicBezTo>
                  <a:cubicBezTo>
                    <a:pt x="30" y="43"/>
                    <a:pt x="33" y="42"/>
                    <a:pt x="35" y="42"/>
                  </a:cubicBezTo>
                  <a:cubicBezTo>
                    <a:pt x="37" y="41"/>
                    <a:pt x="39" y="41"/>
                    <a:pt x="41" y="40"/>
                  </a:cubicBezTo>
                  <a:cubicBezTo>
                    <a:pt x="42" y="50"/>
                    <a:pt x="42" y="50"/>
                    <a:pt x="42" y="50"/>
                  </a:cubicBezTo>
                  <a:cubicBezTo>
                    <a:pt x="42" y="50"/>
                    <a:pt x="41" y="50"/>
                    <a:pt x="40" y="51"/>
                  </a:cubicBezTo>
                  <a:cubicBezTo>
                    <a:pt x="38" y="51"/>
                    <a:pt x="37" y="51"/>
                    <a:pt x="36" y="52"/>
                  </a:cubicBezTo>
                  <a:cubicBezTo>
                    <a:pt x="34" y="52"/>
                    <a:pt x="33" y="52"/>
                    <a:pt x="31" y="52"/>
                  </a:cubicBezTo>
                  <a:cubicBezTo>
                    <a:pt x="29" y="53"/>
                    <a:pt x="28" y="53"/>
                    <a:pt x="26" y="53"/>
                  </a:cubicBezTo>
                  <a:cubicBezTo>
                    <a:pt x="22" y="53"/>
                    <a:pt x="18" y="52"/>
                    <a:pt x="14" y="51"/>
                  </a:cubicBezTo>
                  <a:cubicBezTo>
                    <a:pt x="11" y="49"/>
                    <a:pt x="8" y="48"/>
                    <a:pt x="6" y="45"/>
                  </a:cubicBezTo>
                  <a:cubicBezTo>
                    <a:pt x="4" y="43"/>
                    <a:pt x="3" y="40"/>
                    <a:pt x="2" y="37"/>
                  </a:cubicBezTo>
                  <a:cubicBezTo>
                    <a:pt x="1" y="34"/>
                    <a:pt x="0" y="30"/>
                    <a:pt x="0" y="27"/>
                  </a:cubicBezTo>
                  <a:close/>
                  <a:moveTo>
                    <a:pt x="34" y="21"/>
                  </a:moveTo>
                  <a:cubicBezTo>
                    <a:pt x="34" y="20"/>
                    <a:pt x="34" y="18"/>
                    <a:pt x="33" y="17"/>
                  </a:cubicBezTo>
                  <a:cubicBezTo>
                    <a:pt x="33" y="15"/>
                    <a:pt x="32" y="14"/>
                    <a:pt x="31" y="13"/>
                  </a:cubicBezTo>
                  <a:cubicBezTo>
                    <a:pt x="30" y="12"/>
                    <a:pt x="29" y="11"/>
                    <a:pt x="28" y="11"/>
                  </a:cubicBezTo>
                  <a:cubicBezTo>
                    <a:pt x="27" y="10"/>
                    <a:pt x="25" y="10"/>
                    <a:pt x="24" y="10"/>
                  </a:cubicBezTo>
                  <a:cubicBezTo>
                    <a:pt x="22" y="10"/>
                    <a:pt x="20" y="10"/>
                    <a:pt x="19" y="11"/>
                  </a:cubicBezTo>
                  <a:cubicBezTo>
                    <a:pt x="18" y="11"/>
                    <a:pt x="16" y="12"/>
                    <a:pt x="15" y="13"/>
                  </a:cubicBezTo>
                  <a:cubicBezTo>
                    <a:pt x="15" y="14"/>
                    <a:pt x="14" y="16"/>
                    <a:pt x="13" y="17"/>
                  </a:cubicBezTo>
                  <a:cubicBezTo>
                    <a:pt x="13" y="18"/>
                    <a:pt x="12" y="20"/>
                    <a:pt x="12" y="21"/>
                  </a:cubicBezTo>
                  <a:lnTo>
                    <a:pt x="34" y="2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latin typeface="+mj-lt"/>
              </a:endParaRPr>
            </a:p>
          </p:txBody>
        </p:sp>
        <p:sp>
          <p:nvSpPr>
            <p:cNvPr id="104" name="Freeform 16">
              <a:extLst>
                <a:ext uri="{FF2B5EF4-FFF2-40B4-BE49-F238E27FC236}">
                  <a16:creationId xmlns:a16="http://schemas.microsoft.com/office/drawing/2014/main" id="{4BDD0DFD-C51F-4672-AA80-67BE1BBC113B}"/>
                </a:ext>
              </a:extLst>
            </p:cNvPr>
            <p:cNvSpPr>
              <a:spLocks/>
            </p:cNvSpPr>
            <p:nvPr userDrawn="1"/>
          </p:nvSpPr>
          <p:spPr bwMode="auto">
            <a:xfrm>
              <a:off x="3928837" y="5030484"/>
              <a:ext cx="184150" cy="322263"/>
            </a:xfrm>
            <a:custGeom>
              <a:avLst/>
              <a:gdLst>
                <a:gd name="T0" fmla="*/ 28 w 30"/>
                <a:gd name="T1" fmla="*/ 12 h 51"/>
                <a:gd name="T2" fmla="*/ 24 w 30"/>
                <a:gd name="T3" fmla="*/ 11 h 51"/>
                <a:gd name="T4" fmla="*/ 19 w 30"/>
                <a:gd name="T5" fmla="*/ 10 h 51"/>
                <a:gd name="T6" fmla="*/ 14 w 30"/>
                <a:gd name="T7" fmla="*/ 10 h 51"/>
                <a:gd name="T8" fmla="*/ 11 w 30"/>
                <a:gd name="T9" fmla="*/ 11 h 51"/>
                <a:gd name="T10" fmla="*/ 11 w 30"/>
                <a:gd name="T11" fmla="*/ 51 h 51"/>
                <a:gd name="T12" fmla="*/ 0 w 30"/>
                <a:gd name="T13" fmla="*/ 51 h 51"/>
                <a:gd name="T14" fmla="*/ 0 w 30"/>
                <a:gd name="T15" fmla="*/ 4 h 51"/>
                <a:gd name="T16" fmla="*/ 8 w 30"/>
                <a:gd name="T17" fmla="*/ 1 h 51"/>
                <a:gd name="T18" fmla="*/ 19 w 30"/>
                <a:gd name="T19" fmla="*/ 0 h 51"/>
                <a:gd name="T20" fmla="*/ 22 w 30"/>
                <a:gd name="T21" fmla="*/ 0 h 51"/>
                <a:gd name="T22" fmla="*/ 25 w 30"/>
                <a:gd name="T23" fmla="*/ 1 h 51"/>
                <a:gd name="T24" fmla="*/ 28 w 30"/>
                <a:gd name="T25" fmla="*/ 1 h 51"/>
                <a:gd name="T26" fmla="*/ 30 w 30"/>
                <a:gd name="T27" fmla="*/ 2 h 51"/>
                <a:gd name="T28" fmla="*/ 28 w 30"/>
                <a:gd name="T29" fmla="*/ 1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51">
                  <a:moveTo>
                    <a:pt x="28" y="12"/>
                  </a:moveTo>
                  <a:cubicBezTo>
                    <a:pt x="27" y="11"/>
                    <a:pt x="26" y="11"/>
                    <a:pt x="24" y="11"/>
                  </a:cubicBezTo>
                  <a:cubicBezTo>
                    <a:pt x="23" y="10"/>
                    <a:pt x="21" y="10"/>
                    <a:pt x="19" y="10"/>
                  </a:cubicBezTo>
                  <a:cubicBezTo>
                    <a:pt x="17" y="10"/>
                    <a:pt x="16" y="10"/>
                    <a:pt x="14" y="10"/>
                  </a:cubicBezTo>
                  <a:cubicBezTo>
                    <a:pt x="13" y="11"/>
                    <a:pt x="12" y="11"/>
                    <a:pt x="11" y="11"/>
                  </a:cubicBezTo>
                  <a:cubicBezTo>
                    <a:pt x="11" y="51"/>
                    <a:pt x="11" y="51"/>
                    <a:pt x="11" y="51"/>
                  </a:cubicBezTo>
                  <a:cubicBezTo>
                    <a:pt x="0" y="51"/>
                    <a:pt x="0" y="51"/>
                    <a:pt x="0" y="51"/>
                  </a:cubicBezTo>
                  <a:cubicBezTo>
                    <a:pt x="0" y="4"/>
                    <a:pt x="0" y="4"/>
                    <a:pt x="0" y="4"/>
                  </a:cubicBezTo>
                  <a:cubicBezTo>
                    <a:pt x="2" y="3"/>
                    <a:pt x="5" y="2"/>
                    <a:pt x="8" y="1"/>
                  </a:cubicBezTo>
                  <a:cubicBezTo>
                    <a:pt x="12" y="0"/>
                    <a:pt x="15" y="0"/>
                    <a:pt x="19" y="0"/>
                  </a:cubicBezTo>
                  <a:cubicBezTo>
                    <a:pt x="20" y="0"/>
                    <a:pt x="21" y="0"/>
                    <a:pt x="22" y="0"/>
                  </a:cubicBezTo>
                  <a:cubicBezTo>
                    <a:pt x="23" y="0"/>
                    <a:pt x="24" y="0"/>
                    <a:pt x="25" y="1"/>
                  </a:cubicBezTo>
                  <a:cubicBezTo>
                    <a:pt x="26" y="1"/>
                    <a:pt x="27" y="1"/>
                    <a:pt x="28" y="1"/>
                  </a:cubicBezTo>
                  <a:cubicBezTo>
                    <a:pt x="29" y="1"/>
                    <a:pt x="30" y="2"/>
                    <a:pt x="30" y="2"/>
                  </a:cubicBezTo>
                  <a:lnTo>
                    <a:pt x="28" y="1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latin typeface="+mj-lt"/>
              </a:endParaRPr>
            </a:p>
          </p:txBody>
        </p:sp>
        <p:sp>
          <p:nvSpPr>
            <p:cNvPr id="105" name="Freeform 17">
              <a:extLst>
                <a:ext uri="{FF2B5EF4-FFF2-40B4-BE49-F238E27FC236}">
                  <a16:creationId xmlns:a16="http://schemas.microsoft.com/office/drawing/2014/main" id="{D9522247-4A35-4CEE-B1E8-A614B7D0AD4C}"/>
                </a:ext>
              </a:extLst>
            </p:cNvPr>
            <p:cNvSpPr>
              <a:spLocks/>
            </p:cNvSpPr>
            <p:nvPr userDrawn="1"/>
          </p:nvSpPr>
          <p:spPr bwMode="auto">
            <a:xfrm>
              <a:off x="4100287" y="5276546"/>
              <a:ext cx="98425" cy="176213"/>
            </a:xfrm>
            <a:custGeom>
              <a:avLst/>
              <a:gdLst>
                <a:gd name="T0" fmla="*/ 16 w 16"/>
                <a:gd name="T1" fmla="*/ 0 h 28"/>
                <a:gd name="T2" fmla="*/ 16 w 16"/>
                <a:gd name="T3" fmla="*/ 2 h 28"/>
                <a:gd name="T4" fmla="*/ 16 w 16"/>
                <a:gd name="T5" fmla="*/ 4 h 28"/>
                <a:gd name="T6" fmla="*/ 14 w 16"/>
                <a:gd name="T7" fmla="*/ 16 h 28"/>
                <a:gd name="T8" fmla="*/ 9 w 16"/>
                <a:gd name="T9" fmla="*/ 28 h 28"/>
                <a:gd name="T10" fmla="*/ 0 w 16"/>
                <a:gd name="T11" fmla="*/ 25 h 28"/>
                <a:gd name="T12" fmla="*/ 3 w 16"/>
                <a:gd name="T13" fmla="*/ 14 h 28"/>
                <a:gd name="T14" fmla="*/ 4 w 16"/>
                <a:gd name="T15" fmla="*/ 5 h 28"/>
                <a:gd name="T16" fmla="*/ 4 w 16"/>
                <a:gd name="T17" fmla="*/ 2 h 28"/>
                <a:gd name="T18" fmla="*/ 4 w 16"/>
                <a:gd name="T19" fmla="*/ 0 h 28"/>
                <a:gd name="T20" fmla="*/ 16 w 16"/>
                <a:gd name="T2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8">
                  <a:moveTo>
                    <a:pt x="16" y="0"/>
                  </a:moveTo>
                  <a:cubicBezTo>
                    <a:pt x="16" y="1"/>
                    <a:pt x="16" y="1"/>
                    <a:pt x="16" y="2"/>
                  </a:cubicBezTo>
                  <a:cubicBezTo>
                    <a:pt x="16" y="3"/>
                    <a:pt x="16" y="3"/>
                    <a:pt x="16" y="4"/>
                  </a:cubicBezTo>
                  <a:cubicBezTo>
                    <a:pt x="16" y="8"/>
                    <a:pt x="15" y="12"/>
                    <a:pt x="14" y="16"/>
                  </a:cubicBezTo>
                  <a:cubicBezTo>
                    <a:pt x="13" y="20"/>
                    <a:pt x="11" y="24"/>
                    <a:pt x="9" y="28"/>
                  </a:cubicBezTo>
                  <a:cubicBezTo>
                    <a:pt x="0" y="25"/>
                    <a:pt x="0" y="25"/>
                    <a:pt x="0" y="25"/>
                  </a:cubicBezTo>
                  <a:cubicBezTo>
                    <a:pt x="1" y="22"/>
                    <a:pt x="2" y="18"/>
                    <a:pt x="3" y="14"/>
                  </a:cubicBezTo>
                  <a:cubicBezTo>
                    <a:pt x="3" y="11"/>
                    <a:pt x="4" y="8"/>
                    <a:pt x="4" y="5"/>
                  </a:cubicBezTo>
                  <a:cubicBezTo>
                    <a:pt x="4" y="4"/>
                    <a:pt x="4" y="3"/>
                    <a:pt x="4" y="2"/>
                  </a:cubicBezTo>
                  <a:cubicBezTo>
                    <a:pt x="4" y="1"/>
                    <a:pt x="4" y="0"/>
                    <a:pt x="4" y="0"/>
                  </a:cubicBezTo>
                  <a:lnTo>
                    <a:pt x="16"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latin typeface="+mj-lt"/>
              </a:endParaRPr>
            </a:p>
          </p:txBody>
        </p:sp>
        <p:sp>
          <p:nvSpPr>
            <p:cNvPr id="106" name="Freeform 18">
              <a:extLst>
                <a:ext uri="{FF2B5EF4-FFF2-40B4-BE49-F238E27FC236}">
                  <a16:creationId xmlns:a16="http://schemas.microsoft.com/office/drawing/2014/main" id="{197B452E-ACA0-40DD-AD0E-BDC2A0CCA6DC}"/>
                </a:ext>
              </a:extLst>
            </p:cNvPr>
            <p:cNvSpPr>
              <a:spLocks/>
            </p:cNvSpPr>
            <p:nvPr userDrawn="1"/>
          </p:nvSpPr>
          <p:spPr bwMode="auto">
            <a:xfrm>
              <a:off x="4393975" y="5030484"/>
              <a:ext cx="188913" cy="322263"/>
            </a:xfrm>
            <a:custGeom>
              <a:avLst/>
              <a:gdLst>
                <a:gd name="T0" fmla="*/ 29 w 31"/>
                <a:gd name="T1" fmla="*/ 12 h 51"/>
                <a:gd name="T2" fmla="*/ 25 w 31"/>
                <a:gd name="T3" fmla="*/ 11 h 51"/>
                <a:gd name="T4" fmla="*/ 19 w 31"/>
                <a:gd name="T5" fmla="*/ 10 h 51"/>
                <a:gd name="T6" fmla="*/ 15 w 31"/>
                <a:gd name="T7" fmla="*/ 10 h 51"/>
                <a:gd name="T8" fmla="*/ 12 w 31"/>
                <a:gd name="T9" fmla="*/ 11 h 51"/>
                <a:gd name="T10" fmla="*/ 12 w 31"/>
                <a:gd name="T11" fmla="*/ 51 h 51"/>
                <a:gd name="T12" fmla="*/ 0 w 31"/>
                <a:gd name="T13" fmla="*/ 51 h 51"/>
                <a:gd name="T14" fmla="*/ 0 w 31"/>
                <a:gd name="T15" fmla="*/ 4 h 51"/>
                <a:gd name="T16" fmla="*/ 9 w 31"/>
                <a:gd name="T17" fmla="*/ 1 h 51"/>
                <a:gd name="T18" fmla="*/ 20 w 31"/>
                <a:gd name="T19" fmla="*/ 0 h 51"/>
                <a:gd name="T20" fmla="*/ 22 w 31"/>
                <a:gd name="T21" fmla="*/ 0 h 51"/>
                <a:gd name="T22" fmla="*/ 25 w 31"/>
                <a:gd name="T23" fmla="*/ 1 h 51"/>
                <a:gd name="T24" fmla="*/ 28 w 31"/>
                <a:gd name="T25" fmla="*/ 1 h 51"/>
                <a:gd name="T26" fmla="*/ 31 w 31"/>
                <a:gd name="T27" fmla="*/ 2 h 51"/>
                <a:gd name="T28" fmla="*/ 29 w 31"/>
                <a:gd name="T29" fmla="*/ 1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51">
                  <a:moveTo>
                    <a:pt x="29" y="12"/>
                  </a:moveTo>
                  <a:cubicBezTo>
                    <a:pt x="28" y="11"/>
                    <a:pt x="26" y="11"/>
                    <a:pt x="25" y="11"/>
                  </a:cubicBezTo>
                  <a:cubicBezTo>
                    <a:pt x="23" y="10"/>
                    <a:pt x="21" y="10"/>
                    <a:pt x="19" y="10"/>
                  </a:cubicBezTo>
                  <a:cubicBezTo>
                    <a:pt x="18" y="10"/>
                    <a:pt x="16" y="10"/>
                    <a:pt x="15" y="10"/>
                  </a:cubicBezTo>
                  <a:cubicBezTo>
                    <a:pt x="13" y="11"/>
                    <a:pt x="12" y="11"/>
                    <a:pt x="12" y="11"/>
                  </a:cubicBezTo>
                  <a:cubicBezTo>
                    <a:pt x="12" y="51"/>
                    <a:pt x="12" y="51"/>
                    <a:pt x="12" y="51"/>
                  </a:cubicBezTo>
                  <a:cubicBezTo>
                    <a:pt x="0" y="51"/>
                    <a:pt x="0" y="51"/>
                    <a:pt x="0" y="51"/>
                  </a:cubicBezTo>
                  <a:cubicBezTo>
                    <a:pt x="0" y="4"/>
                    <a:pt x="0" y="4"/>
                    <a:pt x="0" y="4"/>
                  </a:cubicBezTo>
                  <a:cubicBezTo>
                    <a:pt x="2" y="3"/>
                    <a:pt x="5" y="2"/>
                    <a:pt x="9" y="1"/>
                  </a:cubicBezTo>
                  <a:cubicBezTo>
                    <a:pt x="12" y="0"/>
                    <a:pt x="16" y="0"/>
                    <a:pt x="20" y="0"/>
                  </a:cubicBezTo>
                  <a:cubicBezTo>
                    <a:pt x="20" y="0"/>
                    <a:pt x="21" y="0"/>
                    <a:pt x="22" y="0"/>
                  </a:cubicBezTo>
                  <a:cubicBezTo>
                    <a:pt x="23" y="0"/>
                    <a:pt x="24" y="0"/>
                    <a:pt x="25" y="1"/>
                  </a:cubicBezTo>
                  <a:cubicBezTo>
                    <a:pt x="26" y="1"/>
                    <a:pt x="27" y="1"/>
                    <a:pt x="28" y="1"/>
                  </a:cubicBezTo>
                  <a:cubicBezTo>
                    <a:pt x="29" y="1"/>
                    <a:pt x="30" y="2"/>
                    <a:pt x="31" y="2"/>
                  </a:cubicBezTo>
                  <a:lnTo>
                    <a:pt x="29" y="1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latin typeface="+mj-lt"/>
              </a:endParaRPr>
            </a:p>
          </p:txBody>
        </p:sp>
        <p:sp>
          <p:nvSpPr>
            <p:cNvPr id="107" name="Freeform 19">
              <a:extLst>
                <a:ext uri="{FF2B5EF4-FFF2-40B4-BE49-F238E27FC236}">
                  <a16:creationId xmlns:a16="http://schemas.microsoft.com/office/drawing/2014/main" id="{34158440-2A54-46E1-A869-4C574EE965FA}"/>
                </a:ext>
              </a:extLst>
            </p:cNvPr>
            <p:cNvSpPr>
              <a:spLocks noEditPoints="1"/>
            </p:cNvSpPr>
            <p:nvPr userDrawn="1"/>
          </p:nvSpPr>
          <p:spPr bwMode="auto">
            <a:xfrm>
              <a:off x="4601938" y="5030484"/>
              <a:ext cx="274638" cy="334963"/>
            </a:xfrm>
            <a:custGeom>
              <a:avLst/>
              <a:gdLst>
                <a:gd name="T0" fmla="*/ 0 w 45"/>
                <a:gd name="T1" fmla="*/ 27 h 53"/>
                <a:gd name="T2" fmla="*/ 2 w 45"/>
                <a:gd name="T3" fmla="*/ 15 h 53"/>
                <a:gd name="T4" fmla="*/ 7 w 45"/>
                <a:gd name="T5" fmla="*/ 7 h 53"/>
                <a:gd name="T6" fmla="*/ 15 w 45"/>
                <a:gd name="T7" fmla="*/ 2 h 53"/>
                <a:gd name="T8" fmla="*/ 23 w 45"/>
                <a:gd name="T9" fmla="*/ 0 h 53"/>
                <a:gd name="T10" fmla="*/ 40 w 45"/>
                <a:gd name="T11" fmla="*/ 6 h 53"/>
                <a:gd name="T12" fmla="*/ 45 w 45"/>
                <a:gd name="T13" fmla="*/ 26 h 53"/>
                <a:gd name="T14" fmla="*/ 45 w 45"/>
                <a:gd name="T15" fmla="*/ 28 h 53"/>
                <a:gd name="T16" fmla="*/ 45 w 45"/>
                <a:gd name="T17" fmla="*/ 30 h 53"/>
                <a:gd name="T18" fmla="*/ 12 w 45"/>
                <a:gd name="T19" fmla="*/ 30 h 53"/>
                <a:gd name="T20" fmla="*/ 16 w 45"/>
                <a:gd name="T21" fmla="*/ 39 h 53"/>
                <a:gd name="T22" fmla="*/ 27 w 45"/>
                <a:gd name="T23" fmla="*/ 43 h 53"/>
                <a:gd name="T24" fmla="*/ 35 w 45"/>
                <a:gd name="T25" fmla="*/ 42 h 53"/>
                <a:gd name="T26" fmla="*/ 41 w 45"/>
                <a:gd name="T27" fmla="*/ 40 h 53"/>
                <a:gd name="T28" fmla="*/ 42 w 45"/>
                <a:gd name="T29" fmla="*/ 50 h 53"/>
                <a:gd name="T30" fmla="*/ 40 w 45"/>
                <a:gd name="T31" fmla="*/ 51 h 53"/>
                <a:gd name="T32" fmla="*/ 36 w 45"/>
                <a:gd name="T33" fmla="*/ 52 h 53"/>
                <a:gd name="T34" fmla="*/ 31 w 45"/>
                <a:gd name="T35" fmla="*/ 52 h 53"/>
                <a:gd name="T36" fmla="*/ 26 w 45"/>
                <a:gd name="T37" fmla="*/ 53 h 53"/>
                <a:gd name="T38" fmla="*/ 14 w 45"/>
                <a:gd name="T39" fmla="*/ 51 h 53"/>
                <a:gd name="T40" fmla="*/ 6 w 45"/>
                <a:gd name="T41" fmla="*/ 45 h 53"/>
                <a:gd name="T42" fmla="*/ 2 w 45"/>
                <a:gd name="T43" fmla="*/ 37 h 53"/>
                <a:gd name="T44" fmla="*/ 0 w 45"/>
                <a:gd name="T45" fmla="*/ 27 h 53"/>
                <a:gd name="T46" fmla="*/ 34 w 45"/>
                <a:gd name="T47" fmla="*/ 21 h 53"/>
                <a:gd name="T48" fmla="*/ 33 w 45"/>
                <a:gd name="T49" fmla="*/ 17 h 53"/>
                <a:gd name="T50" fmla="*/ 31 w 45"/>
                <a:gd name="T51" fmla="*/ 13 h 53"/>
                <a:gd name="T52" fmla="*/ 28 w 45"/>
                <a:gd name="T53" fmla="*/ 11 h 53"/>
                <a:gd name="T54" fmla="*/ 24 w 45"/>
                <a:gd name="T55" fmla="*/ 10 h 53"/>
                <a:gd name="T56" fmla="*/ 19 w 45"/>
                <a:gd name="T57" fmla="*/ 11 h 53"/>
                <a:gd name="T58" fmla="*/ 15 w 45"/>
                <a:gd name="T59" fmla="*/ 13 h 53"/>
                <a:gd name="T60" fmla="*/ 13 w 45"/>
                <a:gd name="T61" fmla="*/ 17 h 53"/>
                <a:gd name="T62" fmla="*/ 12 w 45"/>
                <a:gd name="T63" fmla="*/ 21 h 53"/>
                <a:gd name="T64" fmla="*/ 34 w 45"/>
                <a:gd name="T65" fmla="*/ 2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5" h="53">
                  <a:moveTo>
                    <a:pt x="0" y="27"/>
                  </a:moveTo>
                  <a:cubicBezTo>
                    <a:pt x="0" y="22"/>
                    <a:pt x="1" y="18"/>
                    <a:pt x="2" y="15"/>
                  </a:cubicBezTo>
                  <a:cubicBezTo>
                    <a:pt x="3" y="12"/>
                    <a:pt x="5" y="9"/>
                    <a:pt x="7" y="7"/>
                  </a:cubicBezTo>
                  <a:cubicBezTo>
                    <a:pt x="9" y="4"/>
                    <a:pt x="12" y="3"/>
                    <a:pt x="15" y="2"/>
                  </a:cubicBezTo>
                  <a:cubicBezTo>
                    <a:pt x="18" y="0"/>
                    <a:pt x="20" y="0"/>
                    <a:pt x="23" y="0"/>
                  </a:cubicBezTo>
                  <a:cubicBezTo>
                    <a:pt x="30" y="0"/>
                    <a:pt x="36" y="2"/>
                    <a:pt x="40" y="6"/>
                  </a:cubicBezTo>
                  <a:cubicBezTo>
                    <a:pt x="43" y="11"/>
                    <a:pt x="45" y="17"/>
                    <a:pt x="45" y="26"/>
                  </a:cubicBezTo>
                  <a:cubicBezTo>
                    <a:pt x="45" y="26"/>
                    <a:pt x="45" y="27"/>
                    <a:pt x="45" y="28"/>
                  </a:cubicBezTo>
                  <a:cubicBezTo>
                    <a:pt x="45" y="29"/>
                    <a:pt x="45" y="29"/>
                    <a:pt x="45" y="30"/>
                  </a:cubicBezTo>
                  <a:cubicBezTo>
                    <a:pt x="12" y="30"/>
                    <a:pt x="12" y="30"/>
                    <a:pt x="12" y="30"/>
                  </a:cubicBezTo>
                  <a:cubicBezTo>
                    <a:pt x="12" y="34"/>
                    <a:pt x="14" y="37"/>
                    <a:pt x="16" y="39"/>
                  </a:cubicBezTo>
                  <a:cubicBezTo>
                    <a:pt x="19" y="41"/>
                    <a:pt x="23" y="43"/>
                    <a:pt x="27" y="43"/>
                  </a:cubicBezTo>
                  <a:cubicBezTo>
                    <a:pt x="30" y="43"/>
                    <a:pt x="33" y="42"/>
                    <a:pt x="35" y="42"/>
                  </a:cubicBezTo>
                  <a:cubicBezTo>
                    <a:pt x="37" y="41"/>
                    <a:pt x="39" y="41"/>
                    <a:pt x="41" y="40"/>
                  </a:cubicBezTo>
                  <a:cubicBezTo>
                    <a:pt x="42" y="50"/>
                    <a:pt x="42" y="50"/>
                    <a:pt x="42" y="50"/>
                  </a:cubicBezTo>
                  <a:cubicBezTo>
                    <a:pt x="42" y="50"/>
                    <a:pt x="41" y="50"/>
                    <a:pt x="40" y="51"/>
                  </a:cubicBezTo>
                  <a:cubicBezTo>
                    <a:pt x="38" y="51"/>
                    <a:pt x="37" y="51"/>
                    <a:pt x="36" y="52"/>
                  </a:cubicBezTo>
                  <a:cubicBezTo>
                    <a:pt x="34" y="52"/>
                    <a:pt x="33" y="52"/>
                    <a:pt x="31" y="52"/>
                  </a:cubicBezTo>
                  <a:cubicBezTo>
                    <a:pt x="29" y="53"/>
                    <a:pt x="28" y="53"/>
                    <a:pt x="26" y="53"/>
                  </a:cubicBezTo>
                  <a:cubicBezTo>
                    <a:pt x="22" y="53"/>
                    <a:pt x="18" y="52"/>
                    <a:pt x="14" y="51"/>
                  </a:cubicBezTo>
                  <a:cubicBezTo>
                    <a:pt x="11" y="49"/>
                    <a:pt x="8" y="48"/>
                    <a:pt x="6" y="45"/>
                  </a:cubicBezTo>
                  <a:cubicBezTo>
                    <a:pt x="4" y="43"/>
                    <a:pt x="3" y="40"/>
                    <a:pt x="2" y="37"/>
                  </a:cubicBezTo>
                  <a:cubicBezTo>
                    <a:pt x="1" y="34"/>
                    <a:pt x="0" y="30"/>
                    <a:pt x="0" y="27"/>
                  </a:cubicBezTo>
                  <a:close/>
                  <a:moveTo>
                    <a:pt x="34" y="21"/>
                  </a:moveTo>
                  <a:cubicBezTo>
                    <a:pt x="34" y="20"/>
                    <a:pt x="34" y="18"/>
                    <a:pt x="33" y="17"/>
                  </a:cubicBezTo>
                  <a:cubicBezTo>
                    <a:pt x="33" y="15"/>
                    <a:pt x="32" y="14"/>
                    <a:pt x="31" y="13"/>
                  </a:cubicBezTo>
                  <a:cubicBezTo>
                    <a:pt x="30" y="12"/>
                    <a:pt x="29" y="11"/>
                    <a:pt x="28" y="11"/>
                  </a:cubicBezTo>
                  <a:cubicBezTo>
                    <a:pt x="27" y="10"/>
                    <a:pt x="25" y="10"/>
                    <a:pt x="24" y="10"/>
                  </a:cubicBezTo>
                  <a:cubicBezTo>
                    <a:pt x="22" y="10"/>
                    <a:pt x="20" y="10"/>
                    <a:pt x="19" y="11"/>
                  </a:cubicBezTo>
                  <a:cubicBezTo>
                    <a:pt x="17" y="11"/>
                    <a:pt x="16" y="12"/>
                    <a:pt x="15" y="13"/>
                  </a:cubicBezTo>
                  <a:cubicBezTo>
                    <a:pt x="14" y="14"/>
                    <a:pt x="14" y="16"/>
                    <a:pt x="13" y="17"/>
                  </a:cubicBezTo>
                  <a:cubicBezTo>
                    <a:pt x="13" y="18"/>
                    <a:pt x="12" y="20"/>
                    <a:pt x="12" y="21"/>
                  </a:cubicBezTo>
                  <a:lnTo>
                    <a:pt x="34" y="2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latin typeface="+mj-lt"/>
              </a:endParaRPr>
            </a:p>
          </p:txBody>
        </p:sp>
        <p:sp>
          <p:nvSpPr>
            <p:cNvPr id="108" name="Freeform 20">
              <a:extLst>
                <a:ext uri="{FF2B5EF4-FFF2-40B4-BE49-F238E27FC236}">
                  <a16:creationId xmlns:a16="http://schemas.microsoft.com/office/drawing/2014/main" id="{E2EB6C63-5BA9-41D8-848D-A50395780EA8}"/>
                </a:ext>
              </a:extLst>
            </p:cNvPr>
            <p:cNvSpPr>
              <a:spLocks/>
            </p:cNvSpPr>
            <p:nvPr userDrawn="1"/>
          </p:nvSpPr>
          <p:spPr bwMode="auto">
            <a:xfrm>
              <a:off x="4919438" y="5030484"/>
              <a:ext cx="227013" cy="334963"/>
            </a:xfrm>
            <a:custGeom>
              <a:avLst/>
              <a:gdLst>
                <a:gd name="T0" fmla="*/ 16 w 37"/>
                <a:gd name="T1" fmla="*/ 43 h 53"/>
                <a:gd name="T2" fmla="*/ 23 w 37"/>
                <a:gd name="T3" fmla="*/ 42 h 53"/>
                <a:gd name="T4" fmla="*/ 25 w 37"/>
                <a:gd name="T5" fmla="*/ 38 h 53"/>
                <a:gd name="T6" fmla="*/ 23 w 37"/>
                <a:gd name="T7" fmla="*/ 34 h 53"/>
                <a:gd name="T8" fmla="*/ 15 w 37"/>
                <a:gd name="T9" fmla="*/ 30 h 53"/>
                <a:gd name="T10" fmla="*/ 10 w 37"/>
                <a:gd name="T11" fmla="*/ 28 h 53"/>
                <a:gd name="T12" fmla="*/ 5 w 37"/>
                <a:gd name="T13" fmla="*/ 25 h 53"/>
                <a:gd name="T14" fmla="*/ 2 w 37"/>
                <a:gd name="T15" fmla="*/ 21 h 53"/>
                <a:gd name="T16" fmla="*/ 1 w 37"/>
                <a:gd name="T17" fmla="*/ 15 h 53"/>
                <a:gd name="T18" fmla="*/ 6 w 37"/>
                <a:gd name="T19" fmla="*/ 4 h 53"/>
                <a:gd name="T20" fmla="*/ 20 w 37"/>
                <a:gd name="T21" fmla="*/ 0 h 53"/>
                <a:gd name="T22" fmla="*/ 28 w 37"/>
                <a:gd name="T23" fmla="*/ 1 h 53"/>
                <a:gd name="T24" fmla="*/ 34 w 37"/>
                <a:gd name="T25" fmla="*/ 2 h 53"/>
                <a:gd name="T26" fmla="*/ 32 w 37"/>
                <a:gd name="T27" fmla="*/ 12 h 53"/>
                <a:gd name="T28" fmla="*/ 27 w 37"/>
                <a:gd name="T29" fmla="*/ 10 h 53"/>
                <a:gd name="T30" fmla="*/ 20 w 37"/>
                <a:gd name="T31" fmla="*/ 9 h 53"/>
                <a:gd name="T32" fmla="*/ 15 w 37"/>
                <a:gd name="T33" fmla="*/ 11 h 53"/>
                <a:gd name="T34" fmla="*/ 13 w 37"/>
                <a:gd name="T35" fmla="*/ 14 h 53"/>
                <a:gd name="T36" fmla="*/ 13 w 37"/>
                <a:gd name="T37" fmla="*/ 17 h 53"/>
                <a:gd name="T38" fmla="*/ 14 w 37"/>
                <a:gd name="T39" fmla="*/ 18 h 53"/>
                <a:gd name="T40" fmla="*/ 17 w 37"/>
                <a:gd name="T41" fmla="*/ 20 h 53"/>
                <a:gd name="T42" fmla="*/ 21 w 37"/>
                <a:gd name="T43" fmla="*/ 22 h 53"/>
                <a:gd name="T44" fmla="*/ 28 w 37"/>
                <a:gd name="T45" fmla="*/ 25 h 53"/>
                <a:gd name="T46" fmla="*/ 33 w 37"/>
                <a:gd name="T47" fmla="*/ 28 h 53"/>
                <a:gd name="T48" fmla="*/ 36 w 37"/>
                <a:gd name="T49" fmla="*/ 32 h 53"/>
                <a:gd name="T50" fmla="*/ 37 w 37"/>
                <a:gd name="T51" fmla="*/ 38 h 53"/>
                <a:gd name="T52" fmla="*/ 31 w 37"/>
                <a:gd name="T53" fmla="*/ 49 h 53"/>
                <a:gd name="T54" fmla="*/ 16 w 37"/>
                <a:gd name="T55" fmla="*/ 53 h 53"/>
                <a:gd name="T56" fmla="*/ 6 w 37"/>
                <a:gd name="T57" fmla="*/ 52 h 53"/>
                <a:gd name="T58" fmla="*/ 0 w 37"/>
                <a:gd name="T59" fmla="*/ 50 h 53"/>
                <a:gd name="T60" fmla="*/ 2 w 37"/>
                <a:gd name="T61" fmla="*/ 40 h 53"/>
                <a:gd name="T62" fmla="*/ 8 w 37"/>
                <a:gd name="T63" fmla="*/ 42 h 53"/>
                <a:gd name="T64" fmla="*/ 16 w 37"/>
                <a:gd name="T65" fmla="*/ 4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 h="53">
                  <a:moveTo>
                    <a:pt x="16" y="43"/>
                  </a:moveTo>
                  <a:cubicBezTo>
                    <a:pt x="19" y="43"/>
                    <a:pt x="22" y="43"/>
                    <a:pt x="23" y="42"/>
                  </a:cubicBezTo>
                  <a:cubicBezTo>
                    <a:pt x="24" y="41"/>
                    <a:pt x="25" y="40"/>
                    <a:pt x="25" y="38"/>
                  </a:cubicBezTo>
                  <a:cubicBezTo>
                    <a:pt x="25" y="36"/>
                    <a:pt x="24" y="35"/>
                    <a:pt x="23" y="34"/>
                  </a:cubicBezTo>
                  <a:cubicBezTo>
                    <a:pt x="21" y="33"/>
                    <a:pt x="19" y="32"/>
                    <a:pt x="15" y="30"/>
                  </a:cubicBezTo>
                  <a:cubicBezTo>
                    <a:pt x="13" y="30"/>
                    <a:pt x="11" y="29"/>
                    <a:pt x="10" y="28"/>
                  </a:cubicBezTo>
                  <a:cubicBezTo>
                    <a:pt x="8" y="27"/>
                    <a:pt x="6" y="26"/>
                    <a:pt x="5" y="25"/>
                  </a:cubicBezTo>
                  <a:cubicBezTo>
                    <a:pt x="4" y="24"/>
                    <a:pt x="3" y="22"/>
                    <a:pt x="2" y="21"/>
                  </a:cubicBezTo>
                  <a:cubicBezTo>
                    <a:pt x="1" y="19"/>
                    <a:pt x="1" y="17"/>
                    <a:pt x="1" y="15"/>
                  </a:cubicBezTo>
                  <a:cubicBezTo>
                    <a:pt x="1" y="10"/>
                    <a:pt x="3" y="7"/>
                    <a:pt x="6" y="4"/>
                  </a:cubicBezTo>
                  <a:cubicBezTo>
                    <a:pt x="9" y="1"/>
                    <a:pt x="14" y="0"/>
                    <a:pt x="20" y="0"/>
                  </a:cubicBezTo>
                  <a:cubicBezTo>
                    <a:pt x="23" y="0"/>
                    <a:pt x="26" y="0"/>
                    <a:pt x="28" y="1"/>
                  </a:cubicBezTo>
                  <a:cubicBezTo>
                    <a:pt x="31" y="1"/>
                    <a:pt x="33" y="2"/>
                    <a:pt x="34" y="2"/>
                  </a:cubicBezTo>
                  <a:cubicBezTo>
                    <a:pt x="32" y="12"/>
                    <a:pt x="32" y="12"/>
                    <a:pt x="32" y="12"/>
                  </a:cubicBezTo>
                  <a:cubicBezTo>
                    <a:pt x="31" y="11"/>
                    <a:pt x="29" y="11"/>
                    <a:pt x="27" y="10"/>
                  </a:cubicBezTo>
                  <a:cubicBezTo>
                    <a:pt x="25" y="10"/>
                    <a:pt x="23" y="9"/>
                    <a:pt x="20" y="9"/>
                  </a:cubicBezTo>
                  <a:cubicBezTo>
                    <a:pt x="18" y="9"/>
                    <a:pt x="16" y="10"/>
                    <a:pt x="15" y="11"/>
                  </a:cubicBezTo>
                  <a:cubicBezTo>
                    <a:pt x="13" y="11"/>
                    <a:pt x="13" y="13"/>
                    <a:pt x="13" y="14"/>
                  </a:cubicBezTo>
                  <a:cubicBezTo>
                    <a:pt x="13" y="15"/>
                    <a:pt x="13" y="16"/>
                    <a:pt x="13" y="17"/>
                  </a:cubicBezTo>
                  <a:cubicBezTo>
                    <a:pt x="13" y="17"/>
                    <a:pt x="14" y="18"/>
                    <a:pt x="14" y="18"/>
                  </a:cubicBezTo>
                  <a:cubicBezTo>
                    <a:pt x="15" y="19"/>
                    <a:pt x="16" y="19"/>
                    <a:pt x="17" y="20"/>
                  </a:cubicBezTo>
                  <a:cubicBezTo>
                    <a:pt x="18" y="20"/>
                    <a:pt x="20" y="21"/>
                    <a:pt x="21" y="22"/>
                  </a:cubicBezTo>
                  <a:cubicBezTo>
                    <a:pt x="24" y="23"/>
                    <a:pt x="27" y="24"/>
                    <a:pt x="28" y="25"/>
                  </a:cubicBezTo>
                  <a:cubicBezTo>
                    <a:pt x="30" y="26"/>
                    <a:pt x="32" y="27"/>
                    <a:pt x="33" y="28"/>
                  </a:cubicBezTo>
                  <a:cubicBezTo>
                    <a:pt x="34" y="29"/>
                    <a:pt x="35" y="31"/>
                    <a:pt x="36" y="32"/>
                  </a:cubicBezTo>
                  <a:cubicBezTo>
                    <a:pt x="37" y="34"/>
                    <a:pt x="37" y="36"/>
                    <a:pt x="37" y="38"/>
                  </a:cubicBezTo>
                  <a:cubicBezTo>
                    <a:pt x="37" y="43"/>
                    <a:pt x="35" y="46"/>
                    <a:pt x="31" y="49"/>
                  </a:cubicBezTo>
                  <a:cubicBezTo>
                    <a:pt x="28" y="51"/>
                    <a:pt x="23" y="53"/>
                    <a:pt x="16" y="53"/>
                  </a:cubicBezTo>
                  <a:cubicBezTo>
                    <a:pt x="12" y="53"/>
                    <a:pt x="8" y="52"/>
                    <a:pt x="6" y="52"/>
                  </a:cubicBezTo>
                  <a:cubicBezTo>
                    <a:pt x="3" y="51"/>
                    <a:pt x="1" y="50"/>
                    <a:pt x="0" y="50"/>
                  </a:cubicBezTo>
                  <a:cubicBezTo>
                    <a:pt x="2" y="40"/>
                    <a:pt x="2" y="40"/>
                    <a:pt x="2" y="40"/>
                  </a:cubicBezTo>
                  <a:cubicBezTo>
                    <a:pt x="4" y="41"/>
                    <a:pt x="6" y="41"/>
                    <a:pt x="8" y="42"/>
                  </a:cubicBezTo>
                  <a:cubicBezTo>
                    <a:pt x="11" y="43"/>
                    <a:pt x="13" y="43"/>
                    <a:pt x="16" y="4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latin typeface="+mj-lt"/>
              </a:endParaRPr>
            </a:p>
          </p:txBody>
        </p:sp>
        <p:sp>
          <p:nvSpPr>
            <p:cNvPr id="109" name="Freeform 21">
              <a:extLst>
                <a:ext uri="{FF2B5EF4-FFF2-40B4-BE49-F238E27FC236}">
                  <a16:creationId xmlns:a16="http://schemas.microsoft.com/office/drawing/2014/main" id="{03EBFA84-F190-48E6-AD75-A2FBA2C62D95}"/>
                </a:ext>
              </a:extLst>
            </p:cNvPr>
            <p:cNvSpPr>
              <a:spLocks/>
            </p:cNvSpPr>
            <p:nvPr userDrawn="1"/>
          </p:nvSpPr>
          <p:spPr bwMode="auto">
            <a:xfrm>
              <a:off x="5195663" y="5036834"/>
              <a:ext cx="255588" cy="328613"/>
            </a:xfrm>
            <a:custGeom>
              <a:avLst/>
              <a:gdLst>
                <a:gd name="T0" fmla="*/ 42 w 42"/>
                <a:gd name="T1" fmla="*/ 49 h 52"/>
                <a:gd name="T2" fmla="*/ 33 w 42"/>
                <a:gd name="T3" fmla="*/ 51 h 52"/>
                <a:gd name="T4" fmla="*/ 21 w 42"/>
                <a:gd name="T5" fmla="*/ 52 h 52"/>
                <a:gd name="T6" fmla="*/ 11 w 42"/>
                <a:gd name="T7" fmla="*/ 50 h 52"/>
                <a:gd name="T8" fmla="*/ 5 w 42"/>
                <a:gd name="T9" fmla="*/ 45 h 52"/>
                <a:gd name="T10" fmla="*/ 1 w 42"/>
                <a:gd name="T11" fmla="*/ 38 h 52"/>
                <a:gd name="T12" fmla="*/ 0 w 42"/>
                <a:gd name="T13" fmla="*/ 28 h 52"/>
                <a:gd name="T14" fmla="*/ 0 w 42"/>
                <a:gd name="T15" fmla="*/ 0 h 52"/>
                <a:gd name="T16" fmla="*/ 12 w 42"/>
                <a:gd name="T17" fmla="*/ 0 h 52"/>
                <a:gd name="T18" fmla="*/ 12 w 42"/>
                <a:gd name="T19" fmla="*/ 26 h 52"/>
                <a:gd name="T20" fmla="*/ 14 w 42"/>
                <a:gd name="T21" fmla="*/ 38 h 52"/>
                <a:gd name="T22" fmla="*/ 22 w 42"/>
                <a:gd name="T23" fmla="*/ 41 h 52"/>
                <a:gd name="T24" fmla="*/ 27 w 42"/>
                <a:gd name="T25" fmla="*/ 41 h 52"/>
                <a:gd name="T26" fmla="*/ 30 w 42"/>
                <a:gd name="T27" fmla="*/ 41 h 52"/>
                <a:gd name="T28" fmla="*/ 30 w 42"/>
                <a:gd name="T29" fmla="*/ 0 h 52"/>
                <a:gd name="T30" fmla="*/ 42 w 42"/>
                <a:gd name="T31" fmla="*/ 0 h 52"/>
                <a:gd name="T32" fmla="*/ 42 w 42"/>
                <a:gd name="T33" fmla="*/ 49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52">
                  <a:moveTo>
                    <a:pt x="42" y="49"/>
                  </a:moveTo>
                  <a:cubicBezTo>
                    <a:pt x="40" y="49"/>
                    <a:pt x="37" y="50"/>
                    <a:pt x="33" y="51"/>
                  </a:cubicBezTo>
                  <a:cubicBezTo>
                    <a:pt x="30" y="51"/>
                    <a:pt x="26" y="52"/>
                    <a:pt x="21" y="52"/>
                  </a:cubicBezTo>
                  <a:cubicBezTo>
                    <a:pt x="17" y="52"/>
                    <a:pt x="14" y="51"/>
                    <a:pt x="11" y="50"/>
                  </a:cubicBezTo>
                  <a:cubicBezTo>
                    <a:pt x="9" y="49"/>
                    <a:pt x="6" y="47"/>
                    <a:pt x="5" y="45"/>
                  </a:cubicBezTo>
                  <a:cubicBezTo>
                    <a:pt x="3" y="43"/>
                    <a:pt x="2" y="40"/>
                    <a:pt x="1" y="38"/>
                  </a:cubicBezTo>
                  <a:cubicBezTo>
                    <a:pt x="1" y="35"/>
                    <a:pt x="0" y="32"/>
                    <a:pt x="0" y="28"/>
                  </a:cubicBezTo>
                  <a:cubicBezTo>
                    <a:pt x="0" y="0"/>
                    <a:pt x="0" y="0"/>
                    <a:pt x="0" y="0"/>
                  </a:cubicBezTo>
                  <a:cubicBezTo>
                    <a:pt x="12" y="0"/>
                    <a:pt x="12" y="0"/>
                    <a:pt x="12" y="0"/>
                  </a:cubicBezTo>
                  <a:cubicBezTo>
                    <a:pt x="12" y="26"/>
                    <a:pt x="12" y="26"/>
                    <a:pt x="12" y="26"/>
                  </a:cubicBezTo>
                  <a:cubicBezTo>
                    <a:pt x="12" y="32"/>
                    <a:pt x="13" y="36"/>
                    <a:pt x="14" y="38"/>
                  </a:cubicBezTo>
                  <a:cubicBezTo>
                    <a:pt x="16" y="40"/>
                    <a:pt x="18" y="41"/>
                    <a:pt x="22" y="41"/>
                  </a:cubicBezTo>
                  <a:cubicBezTo>
                    <a:pt x="24" y="41"/>
                    <a:pt x="25" y="41"/>
                    <a:pt x="27" y="41"/>
                  </a:cubicBezTo>
                  <a:cubicBezTo>
                    <a:pt x="28" y="41"/>
                    <a:pt x="30" y="41"/>
                    <a:pt x="30" y="41"/>
                  </a:cubicBezTo>
                  <a:cubicBezTo>
                    <a:pt x="30" y="0"/>
                    <a:pt x="30" y="0"/>
                    <a:pt x="30" y="0"/>
                  </a:cubicBezTo>
                  <a:cubicBezTo>
                    <a:pt x="42" y="0"/>
                    <a:pt x="42" y="0"/>
                    <a:pt x="42" y="0"/>
                  </a:cubicBezTo>
                  <a:lnTo>
                    <a:pt x="42" y="4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latin typeface="+mj-lt"/>
              </a:endParaRPr>
            </a:p>
          </p:txBody>
        </p:sp>
        <p:sp>
          <p:nvSpPr>
            <p:cNvPr id="110" name="Freeform 22">
              <a:extLst>
                <a:ext uri="{FF2B5EF4-FFF2-40B4-BE49-F238E27FC236}">
                  <a16:creationId xmlns:a16="http://schemas.microsoft.com/office/drawing/2014/main" id="{26F26B0F-B14E-4E57-B5DF-F474826D1E36}"/>
                </a:ext>
              </a:extLst>
            </p:cNvPr>
            <p:cNvSpPr>
              <a:spLocks/>
            </p:cNvSpPr>
            <p:nvPr userDrawn="1"/>
          </p:nvSpPr>
          <p:spPr bwMode="auto">
            <a:xfrm>
              <a:off x="5530625" y="4886021"/>
              <a:ext cx="117475" cy="473075"/>
            </a:xfrm>
            <a:custGeom>
              <a:avLst/>
              <a:gdLst>
                <a:gd name="T0" fmla="*/ 17 w 19"/>
                <a:gd name="T1" fmla="*/ 75 h 75"/>
                <a:gd name="T2" fmla="*/ 9 w 19"/>
                <a:gd name="T3" fmla="*/ 74 h 75"/>
                <a:gd name="T4" fmla="*/ 3 w 19"/>
                <a:gd name="T5" fmla="*/ 71 h 75"/>
                <a:gd name="T6" fmla="*/ 0 w 19"/>
                <a:gd name="T7" fmla="*/ 66 h 75"/>
                <a:gd name="T8" fmla="*/ 0 w 19"/>
                <a:gd name="T9" fmla="*/ 60 h 75"/>
                <a:gd name="T10" fmla="*/ 0 w 19"/>
                <a:gd name="T11" fmla="*/ 2 h 75"/>
                <a:gd name="T12" fmla="*/ 11 w 19"/>
                <a:gd name="T13" fmla="*/ 0 h 75"/>
                <a:gd name="T14" fmla="*/ 11 w 19"/>
                <a:gd name="T15" fmla="*/ 57 h 75"/>
                <a:gd name="T16" fmla="*/ 12 w 19"/>
                <a:gd name="T17" fmla="*/ 61 h 75"/>
                <a:gd name="T18" fmla="*/ 13 w 19"/>
                <a:gd name="T19" fmla="*/ 63 h 75"/>
                <a:gd name="T20" fmla="*/ 15 w 19"/>
                <a:gd name="T21" fmla="*/ 65 h 75"/>
                <a:gd name="T22" fmla="*/ 19 w 19"/>
                <a:gd name="T23" fmla="*/ 66 h 75"/>
                <a:gd name="T24" fmla="*/ 17 w 19"/>
                <a:gd name="T25"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75">
                  <a:moveTo>
                    <a:pt x="17" y="75"/>
                  </a:moveTo>
                  <a:cubicBezTo>
                    <a:pt x="14" y="75"/>
                    <a:pt x="11" y="75"/>
                    <a:pt x="9" y="74"/>
                  </a:cubicBezTo>
                  <a:cubicBezTo>
                    <a:pt x="6" y="73"/>
                    <a:pt x="5" y="72"/>
                    <a:pt x="3" y="71"/>
                  </a:cubicBezTo>
                  <a:cubicBezTo>
                    <a:pt x="2" y="70"/>
                    <a:pt x="1" y="68"/>
                    <a:pt x="0" y="66"/>
                  </a:cubicBezTo>
                  <a:cubicBezTo>
                    <a:pt x="0" y="64"/>
                    <a:pt x="0" y="62"/>
                    <a:pt x="0" y="60"/>
                  </a:cubicBezTo>
                  <a:cubicBezTo>
                    <a:pt x="0" y="2"/>
                    <a:pt x="0" y="2"/>
                    <a:pt x="0" y="2"/>
                  </a:cubicBezTo>
                  <a:cubicBezTo>
                    <a:pt x="11" y="0"/>
                    <a:pt x="11" y="0"/>
                    <a:pt x="11" y="0"/>
                  </a:cubicBezTo>
                  <a:cubicBezTo>
                    <a:pt x="11" y="57"/>
                    <a:pt x="11" y="57"/>
                    <a:pt x="11" y="57"/>
                  </a:cubicBezTo>
                  <a:cubicBezTo>
                    <a:pt x="11" y="59"/>
                    <a:pt x="11" y="60"/>
                    <a:pt x="12" y="61"/>
                  </a:cubicBezTo>
                  <a:cubicBezTo>
                    <a:pt x="12" y="62"/>
                    <a:pt x="12" y="63"/>
                    <a:pt x="13" y="63"/>
                  </a:cubicBezTo>
                  <a:cubicBezTo>
                    <a:pt x="13" y="64"/>
                    <a:pt x="14" y="65"/>
                    <a:pt x="15" y="65"/>
                  </a:cubicBezTo>
                  <a:cubicBezTo>
                    <a:pt x="16" y="65"/>
                    <a:pt x="17" y="66"/>
                    <a:pt x="19" y="66"/>
                  </a:cubicBezTo>
                  <a:lnTo>
                    <a:pt x="17" y="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latin typeface="+mj-lt"/>
              </a:endParaRPr>
            </a:p>
          </p:txBody>
        </p:sp>
        <p:sp>
          <p:nvSpPr>
            <p:cNvPr id="111" name="Freeform 23">
              <a:extLst>
                <a:ext uri="{FF2B5EF4-FFF2-40B4-BE49-F238E27FC236}">
                  <a16:creationId xmlns:a16="http://schemas.microsoft.com/office/drawing/2014/main" id="{E6B3734E-4056-4AAF-B13A-94C57AAF80FC}"/>
                </a:ext>
              </a:extLst>
            </p:cNvPr>
            <p:cNvSpPr>
              <a:spLocks/>
            </p:cNvSpPr>
            <p:nvPr userDrawn="1"/>
          </p:nvSpPr>
          <p:spPr bwMode="auto">
            <a:xfrm>
              <a:off x="5690963" y="4943171"/>
              <a:ext cx="188913" cy="422275"/>
            </a:xfrm>
            <a:custGeom>
              <a:avLst/>
              <a:gdLst>
                <a:gd name="T0" fmla="*/ 0 w 31"/>
                <a:gd name="T1" fmla="*/ 2 h 67"/>
                <a:gd name="T2" fmla="*/ 11 w 31"/>
                <a:gd name="T3" fmla="*/ 0 h 67"/>
                <a:gd name="T4" fmla="*/ 11 w 31"/>
                <a:gd name="T5" fmla="*/ 15 h 67"/>
                <a:gd name="T6" fmla="*/ 29 w 31"/>
                <a:gd name="T7" fmla="*/ 15 h 67"/>
                <a:gd name="T8" fmla="*/ 29 w 31"/>
                <a:gd name="T9" fmla="*/ 25 h 67"/>
                <a:gd name="T10" fmla="*/ 11 w 31"/>
                <a:gd name="T11" fmla="*/ 25 h 67"/>
                <a:gd name="T12" fmla="*/ 11 w 31"/>
                <a:gd name="T13" fmla="*/ 45 h 67"/>
                <a:gd name="T14" fmla="*/ 13 w 31"/>
                <a:gd name="T15" fmla="*/ 54 h 67"/>
                <a:gd name="T16" fmla="*/ 20 w 31"/>
                <a:gd name="T17" fmla="*/ 57 h 67"/>
                <a:gd name="T18" fmla="*/ 25 w 31"/>
                <a:gd name="T19" fmla="*/ 56 h 67"/>
                <a:gd name="T20" fmla="*/ 29 w 31"/>
                <a:gd name="T21" fmla="*/ 55 h 67"/>
                <a:gd name="T22" fmla="*/ 31 w 31"/>
                <a:gd name="T23" fmla="*/ 64 h 67"/>
                <a:gd name="T24" fmla="*/ 26 w 31"/>
                <a:gd name="T25" fmla="*/ 66 h 67"/>
                <a:gd name="T26" fmla="*/ 18 w 31"/>
                <a:gd name="T27" fmla="*/ 67 h 67"/>
                <a:gd name="T28" fmla="*/ 9 w 31"/>
                <a:gd name="T29" fmla="*/ 65 h 67"/>
                <a:gd name="T30" fmla="*/ 4 w 31"/>
                <a:gd name="T31" fmla="*/ 61 h 67"/>
                <a:gd name="T32" fmla="*/ 1 w 31"/>
                <a:gd name="T33" fmla="*/ 54 h 67"/>
                <a:gd name="T34" fmla="*/ 0 w 31"/>
                <a:gd name="T35" fmla="*/ 45 h 67"/>
                <a:gd name="T36" fmla="*/ 0 w 31"/>
                <a:gd name="T37" fmla="*/ 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 h="67">
                  <a:moveTo>
                    <a:pt x="0" y="2"/>
                  </a:moveTo>
                  <a:cubicBezTo>
                    <a:pt x="11" y="0"/>
                    <a:pt x="11" y="0"/>
                    <a:pt x="11" y="0"/>
                  </a:cubicBezTo>
                  <a:cubicBezTo>
                    <a:pt x="11" y="15"/>
                    <a:pt x="11" y="15"/>
                    <a:pt x="11" y="15"/>
                  </a:cubicBezTo>
                  <a:cubicBezTo>
                    <a:pt x="29" y="15"/>
                    <a:pt x="29" y="15"/>
                    <a:pt x="29" y="15"/>
                  </a:cubicBezTo>
                  <a:cubicBezTo>
                    <a:pt x="29" y="25"/>
                    <a:pt x="29" y="25"/>
                    <a:pt x="29" y="25"/>
                  </a:cubicBezTo>
                  <a:cubicBezTo>
                    <a:pt x="11" y="25"/>
                    <a:pt x="11" y="25"/>
                    <a:pt x="11" y="25"/>
                  </a:cubicBezTo>
                  <a:cubicBezTo>
                    <a:pt x="11" y="45"/>
                    <a:pt x="11" y="45"/>
                    <a:pt x="11" y="45"/>
                  </a:cubicBezTo>
                  <a:cubicBezTo>
                    <a:pt x="11" y="49"/>
                    <a:pt x="12" y="52"/>
                    <a:pt x="13" y="54"/>
                  </a:cubicBezTo>
                  <a:cubicBezTo>
                    <a:pt x="15" y="56"/>
                    <a:pt x="17" y="57"/>
                    <a:pt x="20" y="57"/>
                  </a:cubicBezTo>
                  <a:cubicBezTo>
                    <a:pt x="22" y="57"/>
                    <a:pt x="24" y="56"/>
                    <a:pt x="25" y="56"/>
                  </a:cubicBezTo>
                  <a:cubicBezTo>
                    <a:pt x="27" y="55"/>
                    <a:pt x="28" y="55"/>
                    <a:pt x="29" y="55"/>
                  </a:cubicBezTo>
                  <a:cubicBezTo>
                    <a:pt x="31" y="64"/>
                    <a:pt x="31" y="64"/>
                    <a:pt x="31" y="64"/>
                  </a:cubicBezTo>
                  <a:cubicBezTo>
                    <a:pt x="30" y="64"/>
                    <a:pt x="28" y="65"/>
                    <a:pt x="26" y="66"/>
                  </a:cubicBezTo>
                  <a:cubicBezTo>
                    <a:pt x="24" y="66"/>
                    <a:pt x="21" y="67"/>
                    <a:pt x="18" y="67"/>
                  </a:cubicBezTo>
                  <a:cubicBezTo>
                    <a:pt x="15" y="67"/>
                    <a:pt x="12" y="66"/>
                    <a:pt x="9" y="65"/>
                  </a:cubicBezTo>
                  <a:cubicBezTo>
                    <a:pt x="7" y="64"/>
                    <a:pt x="5" y="63"/>
                    <a:pt x="4" y="61"/>
                  </a:cubicBezTo>
                  <a:cubicBezTo>
                    <a:pt x="2" y="59"/>
                    <a:pt x="1" y="57"/>
                    <a:pt x="1" y="54"/>
                  </a:cubicBezTo>
                  <a:cubicBezTo>
                    <a:pt x="0" y="52"/>
                    <a:pt x="0" y="49"/>
                    <a:pt x="0" y="45"/>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latin typeface="+mj-lt"/>
              </a:endParaRPr>
            </a:p>
          </p:txBody>
        </p:sp>
        <p:sp>
          <p:nvSpPr>
            <p:cNvPr id="112" name="Freeform 24">
              <a:extLst>
                <a:ext uri="{FF2B5EF4-FFF2-40B4-BE49-F238E27FC236}">
                  <a16:creationId xmlns:a16="http://schemas.microsoft.com/office/drawing/2014/main" id="{B931A672-14CC-47B3-AE00-493DF7FA726F}"/>
                </a:ext>
              </a:extLst>
            </p:cNvPr>
            <p:cNvSpPr>
              <a:spLocks/>
            </p:cNvSpPr>
            <p:nvPr userDrawn="1"/>
          </p:nvSpPr>
          <p:spPr bwMode="auto">
            <a:xfrm>
              <a:off x="5903688" y="5030484"/>
              <a:ext cx="227013" cy="334963"/>
            </a:xfrm>
            <a:custGeom>
              <a:avLst/>
              <a:gdLst>
                <a:gd name="T0" fmla="*/ 16 w 37"/>
                <a:gd name="T1" fmla="*/ 43 h 53"/>
                <a:gd name="T2" fmla="*/ 23 w 37"/>
                <a:gd name="T3" fmla="*/ 42 h 53"/>
                <a:gd name="T4" fmla="*/ 25 w 37"/>
                <a:gd name="T5" fmla="*/ 38 h 53"/>
                <a:gd name="T6" fmla="*/ 23 w 37"/>
                <a:gd name="T7" fmla="*/ 34 h 53"/>
                <a:gd name="T8" fmla="*/ 15 w 37"/>
                <a:gd name="T9" fmla="*/ 30 h 53"/>
                <a:gd name="T10" fmla="*/ 9 w 37"/>
                <a:gd name="T11" fmla="*/ 28 h 53"/>
                <a:gd name="T12" fmla="*/ 5 w 37"/>
                <a:gd name="T13" fmla="*/ 25 h 53"/>
                <a:gd name="T14" fmla="*/ 2 w 37"/>
                <a:gd name="T15" fmla="*/ 21 h 53"/>
                <a:gd name="T16" fmla="*/ 1 w 37"/>
                <a:gd name="T17" fmla="*/ 15 h 53"/>
                <a:gd name="T18" fmla="*/ 6 w 37"/>
                <a:gd name="T19" fmla="*/ 4 h 53"/>
                <a:gd name="T20" fmla="*/ 20 w 37"/>
                <a:gd name="T21" fmla="*/ 0 h 53"/>
                <a:gd name="T22" fmla="*/ 28 w 37"/>
                <a:gd name="T23" fmla="*/ 1 h 53"/>
                <a:gd name="T24" fmla="*/ 34 w 37"/>
                <a:gd name="T25" fmla="*/ 2 h 53"/>
                <a:gd name="T26" fmla="*/ 32 w 37"/>
                <a:gd name="T27" fmla="*/ 12 h 53"/>
                <a:gd name="T28" fmla="*/ 27 w 37"/>
                <a:gd name="T29" fmla="*/ 10 h 53"/>
                <a:gd name="T30" fmla="*/ 20 w 37"/>
                <a:gd name="T31" fmla="*/ 9 h 53"/>
                <a:gd name="T32" fmla="*/ 15 w 37"/>
                <a:gd name="T33" fmla="*/ 11 h 53"/>
                <a:gd name="T34" fmla="*/ 12 w 37"/>
                <a:gd name="T35" fmla="*/ 14 h 53"/>
                <a:gd name="T36" fmla="*/ 13 w 37"/>
                <a:gd name="T37" fmla="*/ 17 h 53"/>
                <a:gd name="T38" fmla="*/ 14 w 37"/>
                <a:gd name="T39" fmla="*/ 18 h 53"/>
                <a:gd name="T40" fmla="*/ 17 w 37"/>
                <a:gd name="T41" fmla="*/ 20 h 53"/>
                <a:gd name="T42" fmla="*/ 21 w 37"/>
                <a:gd name="T43" fmla="*/ 22 h 53"/>
                <a:gd name="T44" fmla="*/ 28 w 37"/>
                <a:gd name="T45" fmla="*/ 25 h 53"/>
                <a:gd name="T46" fmla="*/ 33 w 37"/>
                <a:gd name="T47" fmla="*/ 28 h 53"/>
                <a:gd name="T48" fmla="*/ 36 w 37"/>
                <a:gd name="T49" fmla="*/ 32 h 53"/>
                <a:gd name="T50" fmla="*/ 37 w 37"/>
                <a:gd name="T51" fmla="*/ 38 h 53"/>
                <a:gd name="T52" fmla="*/ 31 w 37"/>
                <a:gd name="T53" fmla="*/ 49 h 53"/>
                <a:gd name="T54" fmla="*/ 16 w 37"/>
                <a:gd name="T55" fmla="*/ 53 h 53"/>
                <a:gd name="T56" fmla="*/ 5 w 37"/>
                <a:gd name="T57" fmla="*/ 52 h 53"/>
                <a:gd name="T58" fmla="*/ 0 w 37"/>
                <a:gd name="T59" fmla="*/ 50 h 53"/>
                <a:gd name="T60" fmla="*/ 2 w 37"/>
                <a:gd name="T61" fmla="*/ 40 h 53"/>
                <a:gd name="T62" fmla="*/ 8 w 37"/>
                <a:gd name="T63" fmla="*/ 42 h 53"/>
                <a:gd name="T64" fmla="*/ 16 w 37"/>
                <a:gd name="T65" fmla="*/ 4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 h="53">
                  <a:moveTo>
                    <a:pt x="16" y="43"/>
                  </a:moveTo>
                  <a:cubicBezTo>
                    <a:pt x="19" y="43"/>
                    <a:pt x="21" y="43"/>
                    <a:pt x="23" y="42"/>
                  </a:cubicBezTo>
                  <a:cubicBezTo>
                    <a:pt x="24" y="41"/>
                    <a:pt x="25" y="40"/>
                    <a:pt x="25" y="38"/>
                  </a:cubicBezTo>
                  <a:cubicBezTo>
                    <a:pt x="25" y="36"/>
                    <a:pt x="24" y="35"/>
                    <a:pt x="23" y="34"/>
                  </a:cubicBezTo>
                  <a:cubicBezTo>
                    <a:pt x="21" y="33"/>
                    <a:pt x="19" y="32"/>
                    <a:pt x="15" y="30"/>
                  </a:cubicBezTo>
                  <a:cubicBezTo>
                    <a:pt x="13" y="30"/>
                    <a:pt x="11" y="29"/>
                    <a:pt x="9" y="28"/>
                  </a:cubicBezTo>
                  <a:cubicBezTo>
                    <a:pt x="8" y="27"/>
                    <a:pt x="6" y="26"/>
                    <a:pt x="5" y="25"/>
                  </a:cubicBezTo>
                  <a:cubicBezTo>
                    <a:pt x="4" y="24"/>
                    <a:pt x="3" y="22"/>
                    <a:pt x="2" y="21"/>
                  </a:cubicBezTo>
                  <a:cubicBezTo>
                    <a:pt x="1" y="19"/>
                    <a:pt x="1" y="17"/>
                    <a:pt x="1" y="15"/>
                  </a:cubicBezTo>
                  <a:cubicBezTo>
                    <a:pt x="1" y="10"/>
                    <a:pt x="2" y="7"/>
                    <a:pt x="6" y="4"/>
                  </a:cubicBezTo>
                  <a:cubicBezTo>
                    <a:pt x="9" y="1"/>
                    <a:pt x="14" y="0"/>
                    <a:pt x="20" y="0"/>
                  </a:cubicBezTo>
                  <a:cubicBezTo>
                    <a:pt x="23" y="0"/>
                    <a:pt x="25" y="0"/>
                    <a:pt x="28" y="1"/>
                  </a:cubicBezTo>
                  <a:cubicBezTo>
                    <a:pt x="31" y="1"/>
                    <a:pt x="33" y="2"/>
                    <a:pt x="34" y="2"/>
                  </a:cubicBezTo>
                  <a:cubicBezTo>
                    <a:pt x="32" y="12"/>
                    <a:pt x="32" y="12"/>
                    <a:pt x="32" y="12"/>
                  </a:cubicBezTo>
                  <a:cubicBezTo>
                    <a:pt x="31" y="11"/>
                    <a:pt x="29" y="11"/>
                    <a:pt x="27" y="10"/>
                  </a:cubicBezTo>
                  <a:cubicBezTo>
                    <a:pt x="25" y="10"/>
                    <a:pt x="23" y="9"/>
                    <a:pt x="20" y="9"/>
                  </a:cubicBezTo>
                  <a:cubicBezTo>
                    <a:pt x="18" y="9"/>
                    <a:pt x="16" y="10"/>
                    <a:pt x="15" y="11"/>
                  </a:cubicBezTo>
                  <a:cubicBezTo>
                    <a:pt x="13" y="11"/>
                    <a:pt x="12" y="13"/>
                    <a:pt x="12" y="14"/>
                  </a:cubicBezTo>
                  <a:cubicBezTo>
                    <a:pt x="12" y="15"/>
                    <a:pt x="12" y="16"/>
                    <a:pt x="13" y="17"/>
                  </a:cubicBezTo>
                  <a:cubicBezTo>
                    <a:pt x="13" y="17"/>
                    <a:pt x="14" y="18"/>
                    <a:pt x="14" y="18"/>
                  </a:cubicBezTo>
                  <a:cubicBezTo>
                    <a:pt x="15" y="19"/>
                    <a:pt x="16" y="19"/>
                    <a:pt x="17" y="20"/>
                  </a:cubicBezTo>
                  <a:cubicBezTo>
                    <a:pt x="18" y="20"/>
                    <a:pt x="20" y="21"/>
                    <a:pt x="21" y="22"/>
                  </a:cubicBezTo>
                  <a:cubicBezTo>
                    <a:pt x="24" y="23"/>
                    <a:pt x="26" y="24"/>
                    <a:pt x="28" y="25"/>
                  </a:cubicBezTo>
                  <a:cubicBezTo>
                    <a:pt x="30" y="26"/>
                    <a:pt x="32" y="27"/>
                    <a:pt x="33" y="28"/>
                  </a:cubicBezTo>
                  <a:cubicBezTo>
                    <a:pt x="34" y="29"/>
                    <a:pt x="35" y="31"/>
                    <a:pt x="36" y="32"/>
                  </a:cubicBezTo>
                  <a:cubicBezTo>
                    <a:pt x="36" y="34"/>
                    <a:pt x="37" y="36"/>
                    <a:pt x="37" y="38"/>
                  </a:cubicBezTo>
                  <a:cubicBezTo>
                    <a:pt x="37" y="43"/>
                    <a:pt x="35" y="46"/>
                    <a:pt x="31" y="49"/>
                  </a:cubicBezTo>
                  <a:cubicBezTo>
                    <a:pt x="28" y="51"/>
                    <a:pt x="23" y="53"/>
                    <a:pt x="16" y="53"/>
                  </a:cubicBezTo>
                  <a:cubicBezTo>
                    <a:pt x="12" y="53"/>
                    <a:pt x="8" y="52"/>
                    <a:pt x="5" y="52"/>
                  </a:cubicBezTo>
                  <a:cubicBezTo>
                    <a:pt x="3" y="51"/>
                    <a:pt x="1" y="50"/>
                    <a:pt x="0" y="50"/>
                  </a:cubicBezTo>
                  <a:cubicBezTo>
                    <a:pt x="2" y="40"/>
                    <a:pt x="2" y="40"/>
                    <a:pt x="2" y="40"/>
                  </a:cubicBezTo>
                  <a:cubicBezTo>
                    <a:pt x="3" y="41"/>
                    <a:pt x="6" y="41"/>
                    <a:pt x="8" y="42"/>
                  </a:cubicBezTo>
                  <a:cubicBezTo>
                    <a:pt x="10" y="43"/>
                    <a:pt x="13" y="43"/>
                    <a:pt x="16" y="4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latin typeface="+mj-lt"/>
              </a:endParaRPr>
            </a:p>
          </p:txBody>
        </p:sp>
        <p:sp>
          <p:nvSpPr>
            <p:cNvPr id="113" name="Freeform 25">
              <a:extLst>
                <a:ext uri="{FF2B5EF4-FFF2-40B4-BE49-F238E27FC236}">
                  <a16:creationId xmlns:a16="http://schemas.microsoft.com/office/drawing/2014/main" id="{4F0922C2-DC30-4808-B2D1-53B9A9F52D85}"/>
                </a:ext>
              </a:extLst>
            </p:cNvPr>
            <p:cNvSpPr>
              <a:spLocks/>
            </p:cNvSpPr>
            <p:nvPr userDrawn="1"/>
          </p:nvSpPr>
          <p:spPr bwMode="auto">
            <a:xfrm>
              <a:off x="6289450" y="5030484"/>
              <a:ext cx="238125" cy="334963"/>
            </a:xfrm>
            <a:custGeom>
              <a:avLst/>
              <a:gdLst>
                <a:gd name="T0" fmla="*/ 0 w 39"/>
                <a:gd name="T1" fmla="*/ 26 h 53"/>
                <a:gd name="T2" fmla="*/ 2 w 39"/>
                <a:gd name="T3" fmla="*/ 16 h 53"/>
                <a:gd name="T4" fmla="*/ 7 w 39"/>
                <a:gd name="T5" fmla="*/ 7 h 53"/>
                <a:gd name="T6" fmla="*/ 15 w 39"/>
                <a:gd name="T7" fmla="*/ 2 h 53"/>
                <a:gd name="T8" fmla="*/ 25 w 39"/>
                <a:gd name="T9" fmla="*/ 0 h 53"/>
                <a:gd name="T10" fmla="*/ 39 w 39"/>
                <a:gd name="T11" fmla="*/ 3 h 53"/>
                <a:gd name="T12" fmla="*/ 36 w 39"/>
                <a:gd name="T13" fmla="*/ 12 h 53"/>
                <a:gd name="T14" fmla="*/ 31 w 39"/>
                <a:gd name="T15" fmla="*/ 11 h 53"/>
                <a:gd name="T16" fmla="*/ 26 w 39"/>
                <a:gd name="T17" fmla="*/ 10 h 53"/>
                <a:gd name="T18" fmla="*/ 16 w 39"/>
                <a:gd name="T19" fmla="*/ 14 h 53"/>
                <a:gd name="T20" fmla="*/ 12 w 39"/>
                <a:gd name="T21" fmla="*/ 26 h 53"/>
                <a:gd name="T22" fmla="*/ 15 w 39"/>
                <a:gd name="T23" fmla="*/ 38 h 53"/>
                <a:gd name="T24" fmla="*/ 27 w 39"/>
                <a:gd name="T25" fmla="*/ 43 h 53"/>
                <a:gd name="T26" fmla="*/ 33 w 39"/>
                <a:gd name="T27" fmla="*/ 42 h 53"/>
                <a:gd name="T28" fmla="*/ 38 w 39"/>
                <a:gd name="T29" fmla="*/ 41 h 53"/>
                <a:gd name="T30" fmla="*/ 39 w 39"/>
                <a:gd name="T31" fmla="*/ 50 h 53"/>
                <a:gd name="T32" fmla="*/ 33 w 39"/>
                <a:gd name="T33" fmla="*/ 52 h 53"/>
                <a:gd name="T34" fmla="*/ 25 w 39"/>
                <a:gd name="T35" fmla="*/ 53 h 53"/>
                <a:gd name="T36" fmla="*/ 14 w 39"/>
                <a:gd name="T37" fmla="*/ 51 h 53"/>
                <a:gd name="T38" fmla="*/ 6 w 39"/>
                <a:gd name="T39" fmla="*/ 45 h 53"/>
                <a:gd name="T40" fmla="*/ 2 w 39"/>
                <a:gd name="T41" fmla="*/ 37 h 53"/>
                <a:gd name="T42" fmla="*/ 0 w 39"/>
                <a:gd name="T43" fmla="*/ 2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 h="53">
                  <a:moveTo>
                    <a:pt x="0" y="26"/>
                  </a:moveTo>
                  <a:cubicBezTo>
                    <a:pt x="0" y="23"/>
                    <a:pt x="1" y="19"/>
                    <a:pt x="2" y="16"/>
                  </a:cubicBezTo>
                  <a:cubicBezTo>
                    <a:pt x="3" y="13"/>
                    <a:pt x="5" y="10"/>
                    <a:pt x="7" y="7"/>
                  </a:cubicBezTo>
                  <a:cubicBezTo>
                    <a:pt x="9" y="5"/>
                    <a:pt x="12" y="3"/>
                    <a:pt x="15" y="2"/>
                  </a:cubicBezTo>
                  <a:cubicBezTo>
                    <a:pt x="18" y="1"/>
                    <a:pt x="21" y="0"/>
                    <a:pt x="25" y="0"/>
                  </a:cubicBezTo>
                  <a:cubicBezTo>
                    <a:pt x="30" y="0"/>
                    <a:pt x="34" y="1"/>
                    <a:pt x="39" y="3"/>
                  </a:cubicBezTo>
                  <a:cubicBezTo>
                    <a:pt x="36" y="12"/>
                    <a:pt x="36" y="12"/>
                    <a:pt x="36" y="12"/>
                  </a:cubicBezTo>
                  <a:cubicBezTo>
                    <a:pt x="35" y="11"/>
                    <a:pt x="33" y="11"/>
                    <a:pt x="31" y="11"/>
                  </a:cubicBezTo>
                  <a:cubicBezTo>
                    <a:pt x="30" y="10"/>
                    <a:pt x="28" y="10"/>
                    <a:pt x="26" y="10"/>
                  </a:cubicBezTo>
                  <a:cubicBezTo>
                    <a:pt x="21" y="10"/>
                    <a:pt x="18" y="11"/>
                    <a:pt x="16" y="14"/>
                  </a:cubicBezTo>
                  <a:cubicBezTo>
                    <a:pt x="13" y="17"/>
                    <a:pt x="12" y="21"/>
                    <a:pt x="12" y="26"/>
                  </a:cubicBezTo>
                  <a:cubicBezTo>
                    <a:pt x="12" y="31"/>
                    <a:pt x="13" y="35"/>
                    <a:pt x="15" y="38"/>
                  </a:cubicBezTo>
                  <a:cubicBezTo>
                    <a:pt x="18" y="41"/>
                    <a:pt x="21" y="43"/>
                    <a:pt x="27" y="43"/>
                  </a:cubicBezTo>
                  <a:cubicBezTo>
                    <a:pt x="29" y="43"/>
                    <a:pt x="31" y="42"/>
                    <a:pt x="33" y="42"/>
                  </a:cubicBezTo>
                  <a:cubicBezTo>
                    <a:pt x="35" y="42"/>
                    <a:pt x="36" y="41"/>
                    <a:pt x="38" y="41"/>
                  </a:cubicBezTo>
                  <a:cubicBezTo>
                    <a:pt x="39" y="50"/>
                    <a:pt x="39" y="50"/>
                    <a:pt x="39" y="50"/>
                  </a:cubicBezTo>
                  <a:cubicBezTo>
                    <a:pt x="38" y="51"/>
                    <a:pt x="36" y="51"/>
                    <a:pt x="33" y="52"/>
                  </a:cubicBezTo>
                  <a:cubicBezTo>
                    <a:pt x="31" y="52"/>
                    <a:pt x="28" y="53"/>
                    <a:pt x="25" y="53"/>
                  </a:cubicBezTo>
                  <a:cubicBezTo>
                    <a:pt x="21" y="53"/>
                    <a:pt x="17" y="52"/>
                    <a:pt x="14" y="51"/>
                  </a:cubicBezTo>
                  <a:cubicBezTo>
                    <a:pt x="11" y="49"/>
                    <a:pt x="8" y="48"/>
                    <a:pt x="6" y="45"/>
                  </a:cubicBezTo>
                  <a:cubicBezTo>
                    <a:pt x="4" y="43"/>
                    <a:pt x="3" y="40"/>
                    <a:pt x="2" y="37"/>
                  </a:cubicBezTo>
                  <a:cubicBezTo>
                    <a:pt x="1" y="34"/>
                    <a:pt x="0" y="30"/>
                    <a:pt x="0" y="2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latin typeface="+mj-lt"/>
              </a:endParaRPr>
            </a:p>
          </p:txBody>
        </p:sp>
        <p:sp>
          <p:nvSpPr>
            <p:cNvPr id="114" name="Freeform 26">
              <a:extLst>
                <a:ext uri="{FF2B5EF4-FFF2-40B4-BE49-F238E27FC236}">
                  <a16:creationId xmlns:a16="http://schemas.microsoft.com/office/drawing/2014/main" id="{14AEFC97-1777-45AD-9BC7-AF31B29FCBD8}"/>
                </a:ext>
              </a:extLst>
            </p:cNvPr>
            <p:cNvSpPr>
              <a:spLocks noEditPoints="1"/>
            </p:cNvSpPr>
            <p:nvPr userDrawn="1"/>
          </p:nvSpPr>
          <p:spPr bwMode="auto">
            <a:xfrm>
              <a:off x="6552975" y="5030484"/>
              <a:ext cx="292100" cy="334963"/>
            </a:xfrm>
            <a:custGeom>
              <a:avLst/>
              <a:gdLst>
                <a:gd name="T0" fmla="*/ 48 w 48"/>
                <a:gd name="T1" fmla="*/ 26 h 53"/>
                <a:gd name="T2" fmla="*/ 46 w 48"/>
                <a:gd name="T3" fmla="*/ 37 h 53"/>
                <a:gd name="T4" fmla="*/ 41 w 48"/>
                <a:gd name="T5" fmla="*/ 45 h 53"/>
                <a:gd name="T6" fmla="*/ 33 w 48"/>
                <a:gd name="T7" fmla="*/ 51 h 53"/>
                <a:gd name="T8" fmla="*/ 24 w 48"/>
                <a:gd name="T9" fmla="*/ 53 h 53"/>
                <a:gd name="T10" fmla="*/ 14 w 48"/>
                <a:gd name="T11" fmla="*/ 51 h 53"/>
                <a:gd name="T12" fmla="*/ 6 w 48"/>
                <a:gd name="T13" fmla="*/ 45 h 53"/>
                <a:gd name="T14" fmla="*/ 1 w 48"/>
                <a:gd name="T15" fmla="*/ 37 h 53"/>
                <a:gd name="T16" fmla="*/ 0 w 48"/>
                <a:gd name="T17" fmla="*/ 26 h 53"/>
                <a:gd name="T18" fmla="*/ 1 w 48"/>
                <a:gd name="T19" fmla="*/ 15 h 53"/>
                <a:gd name="T20" fmla="*/ 6 w 48"/>
                <a:gd name="T21" fmla="*/ 7 h 53"/>
                <a:gd name="T22" fmla="*/ 14 w 48"/>
                <a:gd name="T23" fmla="*/ 2 h 53"/>
                <a:gd name="T24" fmla="*/ 24 w 48"/>
                <a:gd name="T25" fmla="*/ 0 h 53"/>
                <a:gd name="T26" fmla="*/ 33 w 48"/>
                <a:gd name="T27" fmla="*/ 2 h 53"/>
                <a:gd name="T28" fmla="*/ 41 w 48"/>
                <a:gd name="T29" fmla="*/ 7 h 53"/>
                <a:gd name="T30" fmla="*/ 46 w 48"/>
                <a:gd name="T31" fmla="*/ 15 h 53"/>
                <a:gd name="T32" fmla="*/ 48 w 48"/>
                <a:gd name="T33" fmla="*/ 26 h 53"/>
                <a:gd name="T34" fmla="*/ 36 w 48"/>
                <a:gd name="T35" fmla="*/ 26 h 53"/>
                <a:gd name="T36" fmla="*/ 33 w 48"/>
                <a:gd name="T37" fmla="*/ 14 h 53"/>
                <a:gd name="T38" fmla="*/ 24 w 48"/>
                <a:gd name="T39" fmla="*/ 10 h 53"/>
                <a:gd name="T40" fmla="*/ 15 w 48"/>
                <a:gd name="T41" fmla="*/ 14 h 53"/>
                <a:gd name="T42" fmla="*/ 11 w 48"/>
                <a:gd name="T43" fmla="*/ 26 h 53"/>
                <a:gd name="T44" fmla="*/ 15 w 48"/>
                <a:gd name="T45" fmla="*/ 38 h 53"/>
                <a:gd name="T46" fmla="*/ 24 w 48"/>
                <a:gd name="T47" fmla="*/ 43 h 53"/>
                <a:gd name="T48" fmla="*/ 33 w 48"/>
                <a:gd name="T49" fmla="*/ 38 h 53"/>
                <a:gd name="T50" fmla="*/ 36 w 48"/>
                <a:gd name="T51" fmla="*/ 2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 h="53">
                  <a:moveTo>
                    <a:pt x="48" y="26"/>
                  </a:moveTo>
                  <a:cubicBezTo>
                    <a:pt x="48" y="30"/>
                    <a:pt x="47" y="34"/>
                    <a:pt x="46" y="37"/>
                  </a:cubicBezTo>
                  <a:cubicBezTo>
                    <a:pt x="45" y="40"/>
                    <a:pt x="43" y="43"/>
                    <a:pt x="41" y="45"/>
                  </a:cubicBezTo>
                  <a:cubicBezTo>
                    <a:pt x="39" y="48"/>
                    <a:pt x="36" y="50"/>
                    <a:pt x="33" y="51"/>
                  </a:cubicBezTo>
                  <a:cubicBezTo>
                    <a:pt x="30" y="52"/>
                    <a:pt x="27" y="53"/>
                    <a:pt x="24" y="53"/>
                  </a:cubicBezTo>
                  <a:cubicBezTo>
                    <a:pt x="20" y="53"/>
                    <a:pt x="17" y="52"/>
                    <a:pt x="14" y="51"/>
                  </a:cubicBezTo>
                  <a:cubicBezTo>
                    <a:pt x="11" y="50"/>
                    <a:pt x="8" y="48"/>
                    <a:pt x="6" y="45"/>
                  </a:cubicBezTo>
                  <a:cubicBezTo>
                    <a:pt x="4" y="43"/>
                    <a:pt x="2" y="40"/>
                    <a:pt x="1" y="37"/>
                  </a:cubicBezTo>
                  <a:cubicBezTo>
                    <a:pt x="0" y="34"/>
                    <a:pt x="0" y="30"/>
                    <a:pt x="0" y="26"/>
                  </a:cubicBezTo>
                  <a:cubicBezTo>
                    <a:pt x="0" y="22"/>
                    <a:pt x="0" y="19"/>
                    <a:pt x="1" y="15"/>
                  </a:cubicBezTo>
                  <a:cubicBezTo>
                    <a:pt x="2" y="12"/>
                    <a:pt x="4" y="9"/>
                    <a:pt x="6" y="7"/>
                  </a:cubicBezTo>
                  <a:cubicBezTo>
                    <a:pt x="8" y="5"/>
                    <a:pt x="11" y="3"/>
                    <a:pt x="14" y="2"/>
                  </a:cubicBezTo>
                  <a:cubicBezTo>
                    <a:pt x="17" y="1"/>
                    <a:pt x="20" y="0"/>
                    <a:pt x="24" y="0"/>
                  </a:cubicBezTo>
                  <a:cubicBezTo>
                    <a:pt x="27" y="0"/>
                    <a:pt x="30" y="1"/>
                    <a:pt x="33" y="2"/>
                  </a:cubicBezTo>
                  <a:cubicBezTo>
                    <a:pt x="36" y="3"/>
                    <a:pt x="39" y="5"/>
                    <a:pt x="41" y="7"/>
                  </a:cubicBezTo>
                  <a:cubicBezTo>
                    <a:pt x="43" y="9"/>
                    <a:pt x="45" y="12"/>
                    <a:pt x="46" y="15"/>
                  </a:cubicBezTo>
                  <a:cubicBezTo>
                    <a:pt x="47" y="19"/>
                    <a:pt x="48" y="22"/>
                    <a:pt x="48" y="26"/>
                  </a:cubicBezTo>
                  <a:close/>
                  <a:moveTo>
                    <a:pt x="36" y="26"/>
                  </a:moveTo>
                  <a:cubicBezTo>
                    <a:pt x="36" y="21"/>
                    <a:pt x="35" y="17"/>
                    <a:pt x="33" y="14"/>
                  </a:cubicBezTo>
                  <a:cubicBezTo>
                    <a:pt x="30" y="11"/>
                    <a:pt x="27" y="10"/>
                    <a:pt x="24" y="10"/>
                  </a:cubicBezTo>
                  <a:cubicBezTo>
                    <a:pt x="20" y="10"/>
                    <a:pt x="17" y="11"/>
                    <a:pt x="15" y="14"/>
                  </a:cubicBezTo>
                  <a:cubicBezTo>
                    <a:pt x="13" y="17"/>
                    <a:pt x="11" y="21"/>
                    <a:pt x="11" y="26"/>
                  </a:cubicBezTo>
                  <a:cubicBezTo>
                    <a:pt x="11" y="31"/>
                    <a:pt x="13" y="35"/>
                    <a:pt x="15" y="38"/>
                  </a:cubicBezTo>
                  <a:cubicBezTo>
                    <a:pt x="17" y="41"/>
                    <a:pt x="20" y="43"/>
                    <a:pt x="24" y="43"/>
                  </a:cubicBezTo>
                  <a:cubicBezTo>
                    <a:pt x="27" y="43"/>
                    <a:pt x="30" y="41"/>
                    <a:pt x="33" y="38"/>
                  </a:cubicBezTo>
                  <a:cubicBezTo>
                    <a:pt x="35" y="35"/>
                    <a:pt x="36" y="31"/>
                    <a:pt x="36" y="2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latin typeface="+mj-lt"/>
              </a:endParaRPr>
            </a:p>
          </p:txBody>
        </p:sp>
        <p:sp>
          <p:nvSpPr>
            <p:cNvPr id="115" name="Freeform 27">
              <a:extLst>
                <a:ext uri="{FF2B5EF4-FFF2-40B4-BE49-F238E27FC236}">
                  <a16:creationId xmlns:a16="http://schemas.microsoft.com/office/drawing/2014/main" id="{B47DB4BA-5B8E-41A8-9708-0FC2613DD8C8}"/>
                </a:ext>
              </a:extLst>
            </p:cNvPr>
            <p:cNvSpPr>
              <a:spLocks/>
            </p:cNvSpPr>
            <p:nvPr userDrawn="1"/>
          </p:nvSpPr>
          <p:spPr bwMode="auto">
            <a:xfrm>
              <a:off x="6900638" y="5036834"/>
              <a:ext cx="257175" cy="328613"/>
            </a:xfrm>
            <a:custGeom>
              <a:avLst/>
              <a:gdLst>
                <a:gd name="T0" fmla="*/ 42 w 42"/>
                <a:gd name="T1" fmla="*/ 49 h 52"/>
                <a:gd name="T2" fmla="*/ 33 w 42"/>
                <a:gd name="T3" fmla="*/ 51 h 52"/>
                <a:gd name="T4" fmla="*/ 21 w 42"/>
                <a:gd name="T5" fmla="*/ 52 h 52"/>
                <a:gd name="T6" fmla="*/ 11 w 42"/>
                <a:gd name="T7" fmla="*/ 50 h 52"/>
                <a:gd name="T8" fmla="*/ 5 w 42"/>
                <a:gd name="T9" fmla="*/ 45 h 52"/>
                <a:gd name="T10" fmla="*/ 1 w 42"/>
                <a:gd name="T11" fmla="*/ 38 h 52"/>
                <a:gd name="T12" fmla="*/ 0 w 42"/>
                <a:gd name="T13" fmla="*/ 28 h 52"/>
                <a:gd name="T14" fmla="*/ 0 w 42"/>
                <a:gd name="T15" fmla="*/ 0 h 52"/>
                <a:gd name="T16" fmla="*/ 12 w 42"/>
                <a:gd name="T17" fmla="*/ 0 h 52"/>
                <a:gd name="T18" fmla="*/ 12 w 42"/>
                <a:gd name="T19" fmla="*/ 26 h 52"/>
                <a:gd name="T20" fmla="*/ 14 w 42"/>
                <a:gd name="T21" fmla="*/ 38 h 52"/>
                <a:gd name="T22" fmla="*/ 22 w 42"/>
                <a:gd name="T23" fmla="*/ 41 h 52"/>
                <a:gd name="T24" fmla="*/ 27 w 42"/>
                <a:gd name="T25" fmla="*/ 41 h 52"/>
                <a:gd name="T26" fmla="*/ 30 w 42"/>
                <a:gd name="T27" fmla="*/ 41 h 52"/>
                <a:gd name="T28" fmla="*/ 30 w 42"/>
                <a:gd name="T29" fmla="*/ 0 h 52"/>
                <a:gd name="T30" fmla="*/ 42 w 42"/>
                <a:gd name="T31" fmla="*/ 0 h 52"/>
                <a:gd name="T32" fmla="*/ 42 w 42"/>
                <a:gd name="T33" fmla="*/ 49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52">
                  <a:moveTo>
                    <a:pt x="42" y="49"/>
                  </a:moveTo>
                  <a:cubicBezTo>
                    <a:pt x="40" y="49"/>
                    <a:pt x="37" y="50"/>
                    <a:pt x="33" y="51"/>
                  </a:cubicBezTo>
                  <a:cubicBezTo>
                    <a:pt x="30" y="51"/>
                    <a:pt x="26" y="52"/>
                    <a:pt x="21" y="52"/>
                  </a:cubicBezTo>
                  <a:cubicBezTo>
                    <a:pt x="17" y="52"/>
                    <a:pt x="14" y="51"/>
                    <a:pt x="11" y="50"/>
                  </a:cubicBezTo>
                  <a:cubicBezTo>
                    <a:pt x="9" y="49"/>
                    <a:pt x="6" y="47"/>
                    <a:pt x="5" y="45"/>
                  </a:cubicBezTo>
                  <a:cubicBezTo>
                    <a:pt x="3" y="43"/>
                    <a:pt x="2" y="40"/>
                    <a:pt x="1" y="38"/>
                  </a:cubicBezTo>
                  <a:cubicBezTo>
                    <a:pt x="1" y="35"/>
                    <a:pt x="0" y="32"/>
                    <a:pt x="0" y="28"/>
                  </a:cubicBezTo>
                  <a:cubicBezTo>
                    <a:pt x="0" y="0"/>
                    <a:pt x="0" y="0"/>
                    <a:pt x="0" y="0"/>
                  </a:cubicBezTo>
                  <a:cubicBezTo>
                    <a:pt x="12" y="0"/>
                    <a:pt x="12" y="0"/>
                    <a:pt x="12" y="0"/>
                  </a:cubicBezTo>
                  <a:cubicBezTo>
                    <a:pt x="12" y="26"/>
                    <a:pt x="12" y="26"/>
                    <a:pt x="12" y="26"/>
                  </a:cubicBezTo>
                  <a:cubicBezTo>
                    <a:pt x="12" y="32"/>
                    <a:pt x="13" y="36"/>
                    <a:pt x="14" y="38"/>
                  </a:cubicBezTo>
                  <a:cubicBezTo>
                    <a:pt x="16" y="40"/>
                    <a:pt x="19" y="41"/>
                    <a:pt x="22" y="41"/>
                  </a:cubicBezTo>
                  <a:cubicBezTo>
                    <a:pt x="24" y="41"/>
                    <a:pt x="25" y="41"/>
                    <a:pt x="27" y="41"/>
                  </a:cubicBezTo>
                  <a:cubicBezTo>
                    <a:pt x="28" y="41"/>
                    <a:pt x="30" y="41"/>
                    <a:pt x="30" y="41"/>
                  </a:cubicBezTo>
                  <a:cubicBezTo>
                    <a:pt x="30" y="0"/>
                    <a:pt x="30" y="0"/>
                    <a:pt x="30" y="0"/>
                  </a:cubicBezTo>
                  <a:cubicBezTo>
                    <a:pt x="42" y="0"/>
                    <a:pt x="42" y="0"/>
                    <a:pt x="42" y="0"/>
                  </a:cubicBezTo>
                  <a:lnTo>
                    <a:pt x="42" y="4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latin typeface="+mj-lt"/>
              </a:endParaRPr>
            </a:p>
          </p:txBody>
        </p:sp>
        <p:sp>
          <p:nvSpPr>
            <p:cNvPr id="116" name="Freeform 28">
              <a:extLst>
                <a:ext uri="{FF2B5EF4-FFF2-40B4-BE49-F238E27FC236}">
                  <a16:creationId xmlns:a16="http://schemas.microsoft.com/office/drawing/2014/main" id="{34114B49-8F8C-46EF-B04E-1A5E0F546A01}"/>
                </a:ext>
              </a:extLst>
            </p:cNvPr>
            <p:cNvSpPr>
              <a:spLocks/>
            </p:cNvSpPr>
            <p:nvPr userDrawn="1"/>
          </p:nvSpPr>
          <p:spPr bwMode="auto">
            <a:xfrm>
              <a:off x="7237188" y="5030484"/>
              <a:ext cx="257175" cy="322263"/>
            </a:xfrm>
            <a:custGeom>
              <a:avLst/>
              <a:gdLst>
                <a:gd name="T0" fmla="*/ 0 w 42"/>
                <a:gd name="T1" fmla="*/ 3 h 51"/>
                <a:gd name="T2" fmla="*/ 9 w 42"/>
                <a:gd name="T3" fmla="*/ 1 h 51"/>
                <a:gd name="T4" fmla="*/ 20 w 42"/>
                <a:gd name="T5" fmla="*/ 0 h 51"/>
                <a:gd name="T6" fmla="*/ 31 w 42"/>
                <a:gd name="T7" fmla="*/ 2 h 51"/>
                <a:gd name="T8" fmla="*/ 37 w 42"/>
                <a:gd name="T9" fmla="*/ 6 h 51"/>
                <a:gd name="T10" fmla="*/ 41 w 42"/>
                <a:gd name="T11" fmla="*/ 14 h 51"/>
                <a:gd name="T12" fmla="*/ 42 w 42"/>
                <a:gd name="T13" fmla="*/ 23 h 51"/>
                <a:gd name="T14" fmla="*/ 42 w 42"/>
                <a:gd name="T15" fmla="*/ 51 h 51"/>
                <a:gd name="T16" fmla="*/ 30 w 42"/>
                <a:gd name="T17" fmla="*/ 51 h 51"/>
                <a:gd name="T18" fmla="*/ 30 w 42"/>
                <a:gd name="T19" fmla="*/ 25 h 51"/>
                <a:gd name="T20" fmla="*/ 30 w 42"/>
                <a:gd name="T21" fmla="*/ 18 h 51"/>
                <a:gd name="T22" fmla="*/ 28 w 42"/>
                <a:gd name="T23" fmla="*/ 13 h 51"/>
                <a:gd name="T24" fmla="*/ 25 w 42"/>
                <a:gd name="T25" fmla="*/ 11 h 51"/>
                <a:gd name="T26" fmla="*/ 20 w 42"/>
                <a:gd name="T27" fmla="*/ 10 h 51"/>
                <a:gd name="T28" fmla="*/ 15 w 42"/>
                <a:gd name="T29" fmla="*/ 10 h 51"/>
                <a:gd name="T30" fmla="*/ 11 w 42"/>
                <a:gd name="T31" fmla="*/ 11 h 51"/>
                <a:gd name="T32" fmla="*/ 11 w 42"/>
                <a:gd name="T33" fmla="*/ 51 h 51"/>
                <a:gd name="T34" fmla="*/ 0 w 42"/>
                <a:gd name="T35" fmla="*/ 51 h 51"/>
                <a:gd name="T36" fmla="*/ 0 w 42"/>
                <a:gd name="T37" fmla="*/ 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51">
                  <a:moveTo>
                    <a:pt x="0" y="3"/>
                  </a:moveTo>
                  <a:cubicBezTo>
                    <a:pt x="2" y="2"/>
                    <a:pt x="5" y="2"/>
                    <a:pt x="9" y="1"/>
                  </a:cubicBezTo>
                  <a:cubicBezTo>
                    <a:pt x="12" y="0"/>
                    <a:pt x="16" y="0"/>
                    <a:pt x="20" y="0"/>
                  </a:cubicBezTo>
                  <a:cubicBezTo>
                    <a:pt x="25" y="0"/>
                    <a:pt x="28" y="1"/>
                    <a:pt x="31" y="2"/>
                  </a:cubicBezTo>
                  <a:cubicBezTo>
                    <a:pt x="34" y="3"/>
                    <a:pt x="36" y="4"/>
                    <a:pt x="37" y="6"/>
                  </a:cubicBezTo>
                  <a:cubicBezTo>
                    <a:pt x="39" y="9"/>
                    <a:pt x="40" y="11"/>
                    <a:pt x="41" y="14"/>
                  </a:cubicBezTo>
                  <a:cubicBezTo>
                    <a:pt x="41" y="17"/>
                    <a:pt x="42" y="20"/>
                    <a:pt x="42" y="23"/>
                  </a:cubicBezTo>
                  <a:cubicBezTo>
                    <a:pt x="42" y="51"/>
                    <a:pt x="42" y="51"/>
                    <a:pt x="42" y="51"/>
                  </a:cubicBezTo>
                  <a:cubicBezTo>
                    <a:pt x="30" y="51"/>
                    <a:pt x="30" y="51"/>
                    <a:pt x="30" y="51"/>
                  </a:cubicBezTo>
                  <a:cubicBezTo>
                    <a:pt x="30" y="25"/>
                    <a:pt x="30" y="25"/>
                    <a:pt x="30" y="25"/>
                  </a:cubicBezTo>
                  <a:cubicBezTo>
                    <a:pt x="30" y="22"/>
                    <a:pt x="30" y="20"/>
                    <a:pt x="30" y="18"/>
                  </a:cubicBezTo>
                  <a:cubicBezTo>
                    <a:pt x="29" y="16"/>
                    <a:pt x="29" y="15"/>
                    <a:pt x="28" y="13"/>
                  </a:cubicBezTo>
                  <a:cubicBezTo>
                    <a:pt x="27" y="12"/>
                    <a:pt x="26" y="11"/>
                    <a:pt x="25" y="11"/>
                  </a:cubicBezTo>
                  <a:cubicBezTo>
                    <a:pt x="23" y="10"/>
                    <a:pt x="22" y="10"/>
                    <a:pt x="20" y="10"/>
                  </a:cubicBezTo>
                  <a:cubicBezTo>
                    <a:pt x="18" y="10"/>
                    <a:pt x="17" y="10"/>
                    <a:pt x="15" y="10"/>
                  </a:cubicBezTo>
                  <a:cubicBezTo>
                    <a:pt x="13" y="11"/>
                    <a:pt x="12" y="11"/>
                    <a:pt x="11" y="11"/>
                  </a:cubicBezTo>
                  <a:cubicBezTo>
                    <a:pt x="11" y="51"/>
                    <a:pt x="11" y="51"/>
                    <a:pt x="11" y="51"/>
                  </a:cubicBezTo>
                  <a:cubicBezTo>
                    <a:pt x="0" y="51"/>
                    <a:pt x="0" y="51"/>
                    <a:pt x="0" y="51"/>
                  </a:cubicBezTo>
                  <a:lnTo>
                    <a:pt x="0" y="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latin typeface="+mj-lt"/>
              </a:endParaRPr>
            </a:p>
          </p:txBody>
        </p:sp>
        <p:sp>
          <p:nvSpPr>
            <p:cNvPr id="117" name="Freeform 29">
              <a:extLst>
                <a:ext uri="{FF2B5EF4-FFF2-40B4-BE49-F238E27FC236}">
                  <a16:creationId xmlns:a16="http://schemas.microsoft.com/office/drawing/2014/main" id="{E2EF8D31-2B81-4EB3-AF38-821718C2CF7F}"/>
                </a:ext>
              </a:extLst>
            </p:cNvPr>
            <p:cNvSpPr>
              <a:spLocks/>
            </p:cNvSpPr>
            <p:nvPr userDrawn="1"/>
          </p:nvSpPr>
          <p:spPr bwMode="auto">
            <a:xfrm>
              <a:off x="7567388" y="4943171"/>
              <a:ext cx="188913" cy="422275"/>
            </a:xfrm>
            <a:custGeom>
              <a:avLst/>
              <a:gdLst>
                <a:gd name="T0" fmla="*/ 0 w 31"/>
                <a:gd name="T1" fmla="*/ 2 h 67"/>
                <a:gd name="T2" fmla="*/ 11 w 31"/>
                <a:gd name="T3" fmla="*/ 0 h 67"/>
                <a:gd name="T4" fmla="*/ 11 w 31"/>
                <a:gd name="T5" fmla="*/ 15 h 67"/>
                <a:gd name="T6" fmla="*/ 29 w 31"/>
                <a:gd name="T7" fmla="*/ 15 h 67"/>
                <a:gd name="T8" fmla="*/ 29 w 31"/>
                <a:gd name="T9" fmla="*/ 25 h 67"/>
                <a:gd name="T10" fmla="*/ 11 w 31"/>
                <a:gd name="T11" fmla="*/ 25 h 67"/>
                <a:gd name="T12" fmla="*/ 11 w 31"/>
                <a:gd name="T13" fmla="*/ 45 h 67"/>
                <a:gd name="T14" fmla="*/ 13 w 31"/>
                <a:gd name="T15" fmla="*/ 54 h 67"/>
                <a:gd name="T16" fmla="*/ 20 w 31"/>
                <a:gd name="T17" fmla="*/ 57 h 67"/>
                <a:gd name="T18" fmla="*/ 25 w 31"/>
                <a:gd name="T19" fmla="*/ 56 h 67"/>
                <a:gd name="T20" fmla="*/ 29 w 31"/>
                <a:gd name="T21" fmla="*/ 55 h 67"/>
                <a:gd name="T22" fmla="*/ 31 w 31"/>
                <a:gd name="T23" fmla="*/ 64 h 67"/>
                <a:gd name="T24" fmla="*/ 26 w 31"/>
                <a:gd name="T25" fmla="*/ 66 h 67"/>
                <a:gd name="T26" fmla="*/ 18 w 31"/>
                <a:gd name="T27" fmla="*/ 67 h 67"/>
                <a:gd name="T28" fmla="*/ 9 w 31"/>
                <a:gd name="T29" fmla="*/ 65 h 67"/>
                <a:gd name="T30" fmla="*/ 3 w 31"/>
                <a:gd name="T31" fmla="*/ 61 h 67"/>
                <a:gd name="T32" fmla="*/ 0 w 31"/>
                <a:gd name="T33" fmla="*/ 54 h 67"/>
                <a:gd name="T34" fmla="*/ 0 w 31"/>
                <a:gd name="T35" fmla="*/ 45 h 67"/>
                <a:gd name="T36" fmla="*/ 0 w 31"/>
                <a:gd name="T37" fmla="*/ 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 h="67">
                  <a:moveTo>
                    <a:pt x="0" y="2"/>
                  </a:moveTo>
                  <a:cubicBezTo>
                    <a:pt x="11" y="0"/>
                    <a:pt x="11" y="0"/>
                    <a:pt x="11" y="0"/>
                  </a:cubicBezTo>
                  <a:cubicBezTo>
                    <a:pt x="11" y="15"/>
                    <a:pt x="11" y="15"/>
                    <a:pt x="11" y="15"/>
                  </a:cubicBezTo>
                  <a:cubicBezTo>
                    <a:pt x="29" y="15"/>
                    <a:pt x="29" y="15"/>
                    <a:pt x="29" y="15"/>
                  </a:cubicBezTo>
                  <a:cubicBezTo>
                    <a:pt x="29" y="25"/>
                    <a:pt x="29" y="25"/>
                    <a:pt x="29" y="25"/>
                  </a:cubicBezTo>
                  <a:cubicBezTo>
                    <a:pt x="11" y="25"/>
                    <a:pt x="11" y="25"/>
                    <a:pt x="11" y="25"/>
                  </a:cubicBezTo>
                  <a:cubicBezTo>
                    <a:pt x="11" y="45"/>
                    <a:pt x="11" y="45"/>
                    <a:pt x="11" y="45"/>
                  </a:cubicBezTo>
                  <a:cubicBezTo>
                    <a:pt x="11" y="49"/>
                    <a:pt x="12" y="52"/>
                    <a:pt x="13" y="54"/>
                  </a:cubicBezTo>
                  <a:cubicBezTo>
                    <a:pt x="14" y="56"/>
                    <a:pt x="17" y="57"/>
                    <a:pt x="20" y="57"/>
                  </a:cubicBezTo>
                  <a:cubicBezTo>
                    <a:pt x="22" y="57"/>
                    <a:pt x="24" y="56"/>
                    <a:pt x="25" y="56"/>
                  </a:cubicBezTo>
                  <a:cubicBezTo>
                    <a:pt x="27" y="55"/>
                    <a:pt x="28" y="55"/>
                    <a:pt x="29" y="55"/>
                  </a:cubicBezTo>
                  <a:cubicBezTo>
                    <a:pt x="31" y="64"/>
                    <a:pt x="31" y="64"/>
                    <a:pt x="31" y="64"/>
                  </a:cubicBezTo>
                  <a:cubicBezTo>
                    <a:pt x="30" y="64"/>
                    <a:pt x="28" y="65"/>
                    <a:pt x="26" y="66"/>
                  </a:cubicBezTo>
                  <a:cubicBezTo>
                    <a:pt x="24" y="66"/>
                    <a:pt x="21" y="67"/>
                    <a:pt x="18" y="67"/>
                  </a:cubicBezTo>
                  <a:cubicBezTo>
                    <a:pt x="14" y="67"/>
                    <a:pt x="11" y="66"/>
                    <a:pt x="9" y="65"/>
                  </a:cubicBezTo>
                  <a:cubicBezTo>
                    <a:pt x="7" y="64"/>
                    <a:pt x="5" y="63"/>
                    <a:pt x="3" y="61"/>
                  </a:cubicBezTo>
                  <a:cubicBezTo>
                    <a:pt x="2" y="59"/>
                    <a:pt x="1" y="57"/>
                    <a:pt x="0" y="54"/>
                  </a:cubicBezTo>
                  <a:cubicBezTo>
                    <a:pt x="0" y="52"/>
                    <a:pt x="0" y="49"/>
                    <a:pt x="0" y="45"/>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latin typeface="+mj-lt"/>
              </a:endParaRPr>
            </a:p>
          </p:txBody>
        </p:sp>
        <p:sp>
          <p:nvSpPr>
            <p:cNvPr id="118" name="Freeform 30">
              <a:extLst>
                <a:ext uri="{FF2B5EF4-FFF2-40B4-BE49-F238E27FC236}">
                  <a16:creationId xmlns:a16="http://schemas.microsoft.com/office/drawing/2014/main" id="{3E3857E9-4E27-4A28-AD21-F5D67EC42C91}"/>
                </a:ext>
              </a:extLst>
            </p:cNvPr>
            <p:cNvSpPr>
              <a:spLocks/>
            </p:cNvSpPr>
            <p:nvPr userDrawn="1"/>
          </p:nvSpPr>
          <p:spPr bwMode="auto">
            <a:xfrm>
              <a:off x="7792813" y="5263846"/>
              <a:ext cx="92075" cy="101600"/>
            </a:xfrm>
            <a:custGeom>
              <a:avLst/>
              <a:gdLst>
                <a:gd name="T0" fmla="*/ 15 w 15"/>
                <a:gd name="T1" fmla="*/ 8 h 16"/>
                <a:gd name="T2" fmla="*/ 13 w 15"/>
                <a:gd name="T3" fmla="*/ 14 h 16"/>
                <a:gd name="T4" fmla="*/ 8 w 15"/>
                <a:gd name="T5" fmla="*/ 16 h 16"/>
                <a:gd name="T6" fmla="*/ 2 w 15"/>
                <a:gd name="T7" fmla="*/ 14 h 16"/>
                <a:gd name="T8" fmla="*/ 0 w 15"/>
                <a:gd name="T9" fmla="*/ 8 h 16"/>
                <a:gd name="T10" fmla="*/ 2 w 15"/>
                <a:gd name="T11" fmla="*/ 3 h 16"/>
                <a:gd name="T12" fmla="*/ 8 w 15"/>
                <a:gd name="T13" fmla="*/ 0 h 16"/>
                <a:gd name="T14" fmla="*/ 13 w 15"/>
                <a:gd name="T15" fmla="*/ 3 h 16"/>
                <a:gd name="T16" fmla="*/ 15 w 15"/>
                <a:gd name="T17"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6">
                  <a:moveTo>
                    <a:pt x="15" y="8"/>
                  </a:moveTo>
                  <a:cubicBezTo>
                    <a:pt x="15" y="10"/>
                    <a:pt x="14" y="12"/>
                    <a:pt x="13" y="14"/>
                  </a:cubicBezTo>
                  <a:cubicBezTo>
                    <a:pt x="11" y="15"/>
                    <a:pt x="10" y="16"/>
                    <a:pt x="8" y="16"/>
                  </a:cubicBezTo>
                  <a:cubicBezTo>
                    <a:pt x="5" y="16"/>
                    <a:pt x="4" y="15"/>
                    <a:pt x="2" y="14"/>
                  </a:cubicBezTo>
                  <a:cubicBezTo>
                    <a:pt x="1" y="12"/>
                    <a:pt x="0" y="10"/>
                    <a:pt x="0" y="8"/>
                  </a:cubicBezTo>
                  <a:cubicBezTo>
                    <a:pt x="0" y="6"/>
                    <a:pt x="1" y="4"/>
                    <a:pt x="2" y="3"/>
                  </a:cubicBezTo>
                  <a:cubicBezTo>
                    <a:pt x="4" y="1"/>
                    <a:pt x="5" y="0"/>
                    <a:pt x="8" y="0"/>
                  </a:cubicBezTo>
                  <a:cubicBezTo>
                    <a:pt x="10" y="0"/>
                    <a:pt x="11" y="1"/>
                    <a:pt x="13" y="3"/>
                  </a:cubicBezTo>
                  <a:cubicBezTo>
                    <a:pt x="14" y="4"/>
                    <a:pt x="15" y="6"/>
                    <a:pt x="15" y="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latin typeface="+mj-lt"/>
              </a:endParaRPr>
            </a:p>
          </p:txBody>
        </p:sp>
      </p:grpSp>
      <p:sp>
        <p:nvSpPr>
          <p:cNvPr id="122" name="Rectangle 121">
            <a:hlinkClick r:id="rId20"/>
            <a:extLst>
              <a:ext uri="{FF2B5EF4-FFF2-40B4-BE49-F238E27FC236}">
                <a16:creationId xmlns:a16="http://schemas.microsoft.com/office/drawing/2014/main" id="{6FC11109-C0FC-4B5E-A717-4A050DC9201F}"/>
              </a:ext>
            </a:extLst>
          </p:cNvPr>
          <p:cNvSpPr/>
          <p:nvPr userDrawn="1"/>
        </p:nvSpPr>
        <p:spPr>
          <a:xfrm>
            <a:off x="5465542" y="3842577"/>
            <a:ext cx="2336088" cy="124676"/>
          </a:xfrm>
          <a:prstGeom prst="rect">
            <a:avLst/>
          </a:prstGeom>
          <a:solidFill>
            <a:schemeClr val="accent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latin typeface="+mj-lt"/>
            </a:endParaRPr>
          </a:p>
        </p:txBody>
      </p:sp>
      <p:pic>
        <p:nvPicPr>
          <p:cNvPr id="42" name="Picture 41">
            <a:extLst>
              <a:ext uri="{FF2B5EF4-FFF2-40B4-BE49-F238E27FC236}">
                <a16:creationId xmlns:a16="http://schemas.microsoft.com/office/drawing/2014/main" id="{DA2BE7BF-334F-4D00-82B2-68AE002E8C70}"/>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0" y="0"/>
            <a:ext cx="5497530" cy="1656011"/>
          </a:xfrm>
          <a:prstGeom prst="rect">
            <a:avLst/>
          </a:prstGeom>
        </p:spPr>
      </p:pic>
      <p:sp>
        <p:nvSpPr>
          <p:cNvPr id="44" name="Rectangle 43">
            <a:extLst>
              <a:ext uri="{FF2B5EF4-FFF2-40B4-BE49-F238E27FC236}">
                <a16:creationId xmlns:a16="http://schemas.microsoft.com/office/drawing/2014/main" id="{0BA16576-7950-4A7A-B04D-8D7B33707394}"/>
              </a:ext>
            </a:extLst>
          </p:cNvPr>
          <p:cNvSpPr/>
          <p:nvPr userDrawn="1"/>
        </p:nvSpPr>
        <p:spPr>
          <a:xfrm>
            <a:off x="5087888" y="2521998"/>
            <a:ext cx="3668557" cy="2296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lnSpc>
                <a:spcPts val="2000"/>
              </a:lnSpc>
            </a:pPr>
            <a:r>
              <a:rPr lang="en-US" sz="1400" spc="200" baseline="0">
                <a:solidFill>
                  <a:schemeClr val="accent1">
                    <a:lumMod val="50000"/>
                  </a:schemeClr>
                </a:solidFill>
                <a:latin typeface="+mj-lt"/>
              </a:rPr>
              <a:t>ABOUT CAPGEMINI INVENT</a:t>
            </a:r>
          </a:p>
        </p:txBody>
      </p:sp>
      <p:sp>
        <p:nvSpPr>
          <p:cNvPr id="45" name="Rectangle 44">
            <a:extLst>
              <a:ext uri="{FF2B5EF4-FFF2-40B4-BE49-F238E27FC236}">
                <a16:creationId xmlns:a16="http://schemas.microsoft.com/office/drawing/2014/main" id="{C849B5CC-BE0A-4452-A414-8FD559B9F689}"/>
              </a:ext>
            </a:extLst>
          </p:cNvPr>
          <p:cNvSpPr/>
          <p:nvPr userDrawn="1"/>
        </p:nvSpPr>
        <p:spPr>
          <a:xfrm>
            <a:off x="5081926" y="2880481"/>
            <a:ext cx="4899531" cy="7703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GB" sz="900" kern="1200">
                <a:solidFill>
                  <a:schemeClr val="accent1">
                    <a:lumMod val="50000"/>
                  </a:schemeClr>
                </a:solidFill>
                <a:effectLst/>
                <a:latin typeface="+mn-lt"/>
                <a:ea typeface="+mn-ea"/>
                <a:cs typeface="+mn-cs"/>
              </a:rPr>
              <a:t>As the digital innovation, consulting and transformation brand of the Capgemini Group, Capgemini Invent helps </a:t>
            </a:r>
            <a:r>
              <a:rPr lang="en-GB" sz="900" kern="1200" err="1">
                <a:solidFill>
                  <a:schemeClr val="accent1">
                    <a:lumMod val="50000"/>
                  </a:schemeClr>
                </a:solidFill>
                <a:effectLst/>
                <a:latin typeface="+mn-lt"/>
                <a:ea typeface="+mn-ea"/>
                <a:cs typeface="+mn-cs"/>
              </a:rPr>
              <a:t>CxOs</a:t>
            </a:r>
            <a:r>
              <a:rPr lang="en-GB" sz="900" kern="1200">
                <a:solidFill>
                  <a:schemeClr val="accent1">
                    <a:lumMod val="50000"/>
                  </a:schemeClr>
                </a:solidFill>
                <a:effectLst/>
                <a:latin typeface="+mn-lt"/>
                <a:ea typeface="+mn-ea"/>
                <a:cs typeface="+mn-cs"/>
              </a:rPr>
              <a:t> envision and build what’s next for their organizations. Located in more than 30 offices and 10 creative studios around the world, its 6,000+ strong team combines strategy, technology, data science and creative design with deep industry expertise and insights, to develop new digital solutions and business models of the future.</a:t>
            </a:r>
            <a:endParaRPr lang="fr-FR" sz="900" kern="1200">
              <a:solidFill>
                <a:schemeClr val="accent1">
                  <a:lumMod val="50000"/>
                </a:schemeClr>
              </a:solidFill>
              <a:effectLst/>
              <a:latin typeface="+mn-lt"/>
              <a:ea typeface="+mn-ea"/>
              <a:cs typeface="+mn-cs"/>
            </a:endParaRPr>
          </a:p>
          <a:p>
            <a:r>
              <a:rPr lang="en-GB" sz="900" b="1" i="1" kern="1200">
                <a:solidFill>
                  <a:schemeClr val="accent1">
                    <a:lumMod val="50000"/>
                  </a:schemeClr>
                </a:solidFill>
                <a:effectLst/>
                <a:latin typeface="+mn-lt"/>
                <a:ea typeface="+mn-ea"/>
                <a:cs typeface="+mn-cs"/>
              </a:rPr>
              <a:t> </a:t>
            </a:r>
            <a:endParaRPr lang="fr-FR" sz="900" kern="1200">
              <a:solidFill>
                <a:schemeClr val="accent1">
                  <a:lumMod val="50000"/>
                </a:schemeClr>
              </a:solidFill>
              <a:effectLst/>
              <a:latin typeface="+mn-lt"/>
              <a:ea typeface="+mn-ea"/>
              <a:cs typeface="+mn-cs"/>
            </a:endParaRPr>
          </a:p>
          <a:p>
            <a:r>
              <a:rPr lang="en-GB" sz="900" kern="1200">
                <a:solidFill>
                  <a:schemeClr val="accent1">
                    <a:lumMod val="50000"/>
                  </a:schemeClr>
                </a:solidFill>
                <a:effectLst/>
                <a:latin typeface="+mn-lt"/>
                <a:ea typeface="+mn-ea"/>
                <a:cs typeface="+mn-cs"/>
              </a:rPr>
              <a:t>Capgemini Invent is an integral part of Capgemini, a global leader in consulting, technology services and digital transformation. The Group is at the forefront of innovation to address the entire breadth of clients’ opportunities in the evolving world of cloud, digital and platforms. Building on its strong 50-year heritage and deep industry-specific expertise, Capgemini enables organizations to realize their business ambitions through an array of services from strategy to operations. Capgemini is driven by the conviction that the business value of technology comes from and through people. It is a multicultural company of 200,000 team members in over 40 countries. The Group reported 2017 global revenues of EUR 12.8 billion.</a:t>
            </a:r>
            <a:endParaRPr lang="en-US" sz="900" i="1" kern="1200">
              <a:solidFill>
                <a:schemeClr val="accent1">
                  <a:lumMod val="50000"/>
                </a:schemeClr>
              </a:solidFill>
              <a:effectLst/>
              <a:latin typeface="+mn-lt"/>
              <a:ea typeface="+mn-ea"/>
              <a:cs typeface="+mn-cs"/>
            </a:endParaRPr>
          </a:p>
          <a:p>
            <a:r>
              <a:rPr lang="en-GB" sz="900" kern="1200">
                <a:solidFill>
                  <a:schemeClr val="accent1">
                    <a:lumMod val="50000"/>
                  </a:schemeClr>
                </a:solidFill>
                <a:effectLst/>
                <a:latin typeface="+mn-lt"/>
                <a:ea typeface="+mn-ea"/>
                <a:cs typeface="+mn-cs"/>
              </a:rPr>
              <a:t> </a:t>
            </a:r>
            <a:endParaRPr lang="fr-FR" sz="900" kern="1200">
              <a:solidFill>
                <a:schemeClr val="accent1">
                  <a:lumMod val="50000"/>
                </a:schemeClr>
              </a:solidFill>
              <a:effectLst/>
              <a:latin typeface="+mn-lt"/>
              <a:ea typeface="+mn-ea"/>
              <a:cs typeface="+mn-cs"/>
            </a:endParaRPr>
          </a:p>
          <a:p>
            <a:r>
              <a:rPr lang="en-US" sz="900" kern="1200">
                <a:solidFill>
                  <a:schemeClr val="accent1">
                    <a:lumMod val="50000"/>
                  </a:schemeClr>
                </a:solidFill>
                <a:effectLst/>
                <a:latin typeface="+mn-lt"/>
                <a:ea typeface="+mn-ea"/>
                <a:cs typeface="+mn-cs"/>
              </a:rPr>
              <a:t>Visit us at </a:t>
            </a:r>
            <a:r>
              <a:rPr lang="en-US" sz="900" u="sng" kern="1200">
                <a:solidFill>
                  <a:schemeClr val="accent1">
                    <a:lumMod val="50000"/>
                  </a:schemeClr>
                </a:solidFill>
                <a:effectLst/>
                <a:latin typeface="+mn-lt"/>
                <a:ea typeface="+mn-ea"/>
                <a:cs typeface="+mn-cs"/>
                <a:hlinkClick r:id="rId22"/>
              </a:rPr>
              <a:t>www.capgemini.com/invent</a:t>
            </a:r>
            <a:endParaRPr lang="en-US" sz="900" kern="1200">
              <a:solidFill>
                <a:schemeClr val="accent1">
                  <a:lumMod val="50000"/>
                </a:schemeClr>
              </a:solidFill>
              <a:effectLst/>
              <a:latin typeface="+mj-lt"/>
              <a:ea typeface="+mn-ea"/>
              <a:cs typeface="+mn-cs"/>
            </a:endParaRPr>
          </a:p>
        </p:txBody>
      </p:sp>
    </p:spTree>
    <p:extLst>
      <p:ext uri="{BB962C8B-B14F-4D97-AF65-F5344CB8AC3E}">
        <p14:creationId xmlns:p14="http://schemas.microsoft.com/office/powerpoint/2010/main" val="1526660187"/>
      </p:ext>
    </p:extLst>
  </p:cSld>
  <p:clrMapOvr>
    <a:masterClrMapping/>
  </p:clrMapOvr>
  <p:extLst>
    <p:ext uri="{DCECCB84-F9BA-43D5-87BE-67443E8EF086}">
      <p15:sldGuideLst xmlns:p15="http://schemas.microsoft.com/office/powerpoint/2012/main">
        <p15:guide id="1" orient="horz" pos="3339">
          <p15:clr>
            <a:srgbClr val="FBAE40"/>
          </p15:clr>
        </p15:guide>
        <p15:guide id="2" pos="257">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3192B-41E0-F44A-835A-310B959FBF4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GB"/>
              <a:t>Click to edit Master title style</a:t>
            </a:r>
            <a:endParaRPr lang="en-NL"/>
          </a:p>
        </p:txBody>
      </p:sp>
      <p:sp>
        <p:nvSpPr>
          <p:cNvPr id="3" name="Subtitle 2">
            <a:extLst>
              <a:ext uri="{FF2B5EF4-FFF2-40B4-BE49-F238E27FC236}">
                <a16:creationId xmlns:a16="http://schemas.microsoft.com/office/drawing/2014/main" id="{C6AE1AEB-CD93-5A48-AE57-6D104E16551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NL"/>
          </a:p>
        </p:txBody>
      </p:sp>
      <p:sp>
        <p:nvSpPr>
          <p:cNvPr id="4" name="Date Placeholder 3">
            <a:extLst>
              <a:ext uri="{FF2B5EF4-FFF2-40B4-BE49-F238E27FC236}">
                <a16:creationId xmlns:a16="http://schemas.microsoft.com/office/drawing/2014/main" id="{527BC5D6-A95F-A643-B06B-32CBA82000BF}"/>
              </a:ext>
            </a:extLst>
          </p:cNvPr>
          <p:cNvSpPr>
            <a:spLocks noGrp="1"/>
          </p:cNvSpPr>
          <p:nvPr>
            <p:ph type="dt" sz="half" idx="10"/>
          </p:nvPr>
        </p:nvSpPr>
        <p:spPr>
          <a:xfrm>
            <a:off x="838200" y="6356350"/>
            <a:ext cx="2743200" cy="365125"/>
          </a:xfrm>
          <a:prstGeom prst="rect">
            <a:avLst/>
          </a:prstGeom>
        </p:spPr>
        <p:txBody>
          <a:bodyPr/>
          <a:lstStyle/>
          <a:p>
            <a:fld id="{B3A68F9E-8450-1949-8AB8-025619A4D791}" type="datetimeFigureOut">
              <a:rPr lang="en-NL" smtClean="0"/>
              <a:t>11/10/20</a:t>
            </a:fld>
            <a:endParaRPr lang="en-NL"/>
          </a:p>
        </p:txBody>
      </p:sp>
      <p:sp>
        <p:nvSpPr>
          <p:cNvPr id="5" name="Footer Placeholder 4">
            <a:extLst>
              <a:ext uri="{FF2B5EF4-FFF2-40B4-BE49-F238E27FC236}">
                <a16:creationId xmlns:a16="http://schemas.microsoft.com/office/drawing/2014/main" id="{19D5931D-F80E-3844-B99D-5D1090C94259}"/>
              </a:ext>
            </a:extLst>
          </p:cNvPr>
          <p:cNvSpPr>
            <a:spLocks noGrp="1"/>
          </p:cNvSpPr>
          <p:nvPr>
            <p:ph type="ftr" sz="quarter" idx="11"/>
          </p:nvPr>
        </p:nvSpPr>
        <p:spPr>
          <a:xfrm>
            <a:off x="4038600" y="6356350"/>
            <a:ext cx="4114800" cy="365125"/>
          </a:xfrm>
          <a:prstGeom prst="rect">
            <a:avLst/>
          </a:prstGeom>
        </p:spPr>
        <p:txBody>
          <a:bodyPr/>
          <a:lstStyle/>
          <a:p>
            <a:endParaRPr lang="en-NL"/>
          </a:p>
        </p:txBody>
      </p:sp>
      <p:sp>
        <p:nvSpPr>
          <p:cNvPr id="6" name="Slide Number Placeholder 5">
            <a:extLst>
              <a:ext uri="{FF2B5EF4-FFF2-40B4-BE49-F238E27FC236}">
                <a16:creationId xmlns:a16="http://schemas.microsoft.com/office/drawing/2014/main" id="{266F3213-76EB-0E4A-987F-1FFCADB3D7F2}"/>
              </a:ext>
            </a:extLst>
          </p:cNvPr>
          <p:cNvSpPr>
            <a:spLocks noGrp="1"/>
          </p:cNvSpPr>
          <p:nvPr>
            <p:ph type="sldNum" sz="quarter" idx="12"/>
          </p:nvPr>
        </p:nvSpPr>
        <p:spPr>
          <a:xfrm>
            <a:off x="8610600" y="6356350"/>
            <a:ext cx="2743200" cy="365125"/>
          </a:xfrm>
          <a:prstGeom prst="rect">
            <a:avLst/>
          </a:prstGeom>
        </p:spPr>
        <p:txBody>
          <a:bodyPr/>
          <a:lstStyle/>
          <a:p>
            <a:fld id="{E3893421-AC74-EE42-B36B-6CED6C81F135}" type="slidenum">
              <a:rPr lang="en-NL" smtClean="0"/>
              <a:t>‹nr.›</a:t>
            </a:fld>
            <a:endParaRPr lang="en-NL"/>
          </a:p>
        </p:txBody>
      </p:sp>
    </p:spTree>
    <p:extLst>
      <p:ext uri="{BB962C8B-B14F-4D97-AF65-F5344CB8AC3E}">
        <p14:creationId xmlns:p14="http://schemas.microsoft.com/office/powerpoint/2010/main" val="4119142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6109C-F8EB-A348-8898-E9AE372569DD}"/>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NL"/>
          </a:p>
        </p:txBody>
      </p:sp>
      <p:sp>
        <p:nvSpPr>
          <p:cNvPr id="3" name="Content Placeholder 2">
            <a:extLst>
              <a:ext uri="{FF2B5EF4-FFF2-40B4-BE49-F238E27FC236}">
                <a16:creationId xmlns:a16="http://schemas.microsoft.com/office/drawing/2014/main" id="{E10C61BE-68DF-A94E-9421-5E7978A26212}"/>
              </a:ext>
            </a:extLst>
          </p:cNvPr>
          <p:cNvSpPr>
            <a:spLocks noGrp="1"/>
          </p:cNvSpPr>
          <p:nvPr>
            <p:ph idx="1"/>
          </p:nvPr>
        </p:nvSpPr>
        <p:spPr>
          <a:xfrm>
            <a:off x="838200" y="1825625"/>
            <a:ext cx="10515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C653B9A0-308F-B249-AAF9-ABC24A4FBC27}"/>
              </a:ext>
            </a:extLst>
          </p:cNvPr>
          <p:cNvSpPr>
            <a:spLocks noGrp="1"/>
          </p:cNvSpPr>
          <p:nvPr>
            <p:ph type="dt" sz="half" idx="10"/>
          </p:nvPr>
        </p:nvSpPr>
        <p:spPr>
          <a:xfrm>
            <a:off x="838200" y="6356350"/>
            <a:ext cx="2743200" cy="365125"/>
          </a:xfrm>
          <a:prstGeom prst="rect">
            <a:avLst/>
          </a:prstGeom>
        </p:spPr>
        <p:txBody>
          <a:bodyPr/>
          <a:lstStyle/>
          <a:p>
            <a:fld id="{B3A68F9E-8450-1949-8AB8-025619A4D791}" type="datetimeFigureOut">
              <a:rPr lang="en-NL" smtClean="0"/>
              <a:t>11/10/20</a:t>
            </a:fld>
            <a:endParaRPr lang="en-NL"/>
          </a:p>
        </p:txBody>
      </p:sp>
      <p:sp>
        <p:nvSpPr>
          <p:cNvPr id="5" name="Footer Placeholder 4">
            <a:extLst>
              <a:ext uri="{FF2B5EF4-FFF2-40B4-BE49-F238E27FC236}">
                <a16:creationId xmlns:a16="http://schemas.microsoft.com/office/drawing/2014/main" id="{C3916061-389E-164E-8DCD-BDAE0E8217F9}"/>
              </a:ext>
            </a:extLst>
          </p:cNvPr>
          <p:cNvSpPr>
            <a:spLocks noGrp="1"/>
          </p:cNvSpPr>
          <p:nvPr>
            <p:ph type="ftr" sz="quarter" idx="11"/>
          </p:nvPr>
        </p:nvSpPr>
        <p:spPr>
          <a:xfrm>
            <a:off x="4038600" y="6356350"/>
            <a:ext cx="4114800" cy="365125"/>
          </a:xfrm>
          <a:prstGeom prst="rect">
            <a:avLst/>
          </a:prstGeom>
        </p:spPr>
        <p:txBody>
          <a:bodyPr/>
          <a:lstStyle/>
          <a:p>
            <a:endParaRPr lang="en-NL"/>
          </a:p>
        </p:txBody>
      </p:sp>
      <p:sp>
        <p:nvSpPr>
          <p:cNvPr id="6" name="Slide Number Placeholder 5">
            <a:extLst>
              <a:ext uri="{FF2B5EF4-FFF2-40B4-BE49-F238E27FC236}">
                <a16:creationId xmlns:a16="http://schemas.microsoft.com/office/drawing/2014/main" id="{3D37A32E-F191-FE4D-BBA4-0F1645805989}"/>
              </a:ext>
            </a:extLst>
          </p:cNvPr>
          <p:cNvSpPr>
            <a:spLocks noGrp="1"/>
          </p:cNvSpPr>
          <p:nvPr>
            <p:ph type="sldNum" sz="quarter" idx="12"/>
          </p:nvPr>
        </p:nvSpPr>
        <p:spPr>
          <a:xfrm>
            <a:off x="8610600" y="6356350"/>
            <a:ext cx="2743200" cy="365125"/>
          </a:xfrm>
          <a:prstGeom prst="rect">
            <a:avLst/>
          </a:prstGeom>
        </p:spPr>
        <p:txBody>
          <a:bodyPr/>
          <a:lstStyle/>
          <a:p>
            <a:fld id="{E3893421-AC74-EE42-B36B-6CED6C81F135}" type="slidenum">
              <a:rPr lang="en-NL" smtClean="0"/>
              <a:t>‹nr.›</a:t>
            </a:fld>
            <a:endParaRPr lang="en-NL"/>
          </a:p>
        </p:txBody>
      </p:sp>
    </p:spTree>
    <p:extLst>
      <p:ext uri="{BB962C8B-B14F-4D97-AF65-F5344CB8AC3E}">
        <p14:creationId xmlns:p14="http://schemas.microsoft.com/office/powerpoint/2010/main" val="37771427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35841-460B-0549-9528-5826284575D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GB"/>
              <a:t>Click to edit Master title style</a:t>
            </a:r>
            <a:endParaRPr lang="en-NL"/>
          </a:p>
        </p:txBody>
      </p:sp>
      <p:sp>
        <p:nvSpPr>
          <p:cNvPr id="3" name="Text Placeholder 2">
            <a:extLst>
              <a:ext uri="{FF2B5EF4-FFF2-40B4-BE49-F238E27FC236}">
                <a16:creationId xmlns:a16="http://schemas.microsoft.com/office/drawing/2014/main" id="{55DC3FEC-4CD2-9546-8E68-D1614776BB1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2E31635-E1DF-144C-8C87-A1B9E5B2F6AC}"/>
              </a:ext>
            </a:extLst>
          </p:cNvPr>
          <p:cNvSpPr>
            <a:spLocks noGrp="1"/>
          </p:cNvSpPr>
          <p:nvPr>
            <p:ph type="dt" sz="half" idx="10"/>
          </p:nvPr>
        </p:nvSpPr>
        <p:spPr>
          <a:xfrm>
            <a:off x="838200" y="6356350"/>
            <a:ext cx="2743200" cy="365125"/>
          </a:xfrm>
          <a:prstGeom prst="rect">
            <a:avLst/>
          </a:prstGeom>
        </p:spPr>
        <p:txBody>
          <a:bodyPr/>
          <a:lstStyle/>
          <a:p>
            <a:fld id="{B3A68F9E-8450-1949-8AB8-025619A4D791}" type="datetimeFigureOut">
              <a:rPr lang="en-NL" smtClean="0"/>
              <a:t>11/10/20</a:t>
            </a:fld>
            <a:endParaRPr lang="en-NL"/>
          </a:p>
        </p:txBody>
      </p:sp>
      <p:sp>
        <p:nvSpPr>
          <p:cNvPr id="5" name="Footer Placeholder 4">
            <a:extLst>
              <a:ext uri="{FF2B5EF4-FFF2-40B4-BE49-F238E27FC236}">
                <a16:creationId xmlns:a16="http://schemas.microsoft.com/office/drawing/2014/main" id="{A8DA8190-93AB-9B4E-84D7-85AD22FC9FC6}"/>
              </a:ext>
            </a:extLst>
          </p:cNvPr>
          <p:cNvSpPr>
            <a:spLocks noGrp="1"/>
          </p:cNvSpPr>
          <p:nvPr>
            <p:ph type="ftr" sz="quarter" idx="11"/>
          </p:nvPr>
        </p:nvSpPr>
        <p:spPr>
          <a:xfrm>
            <a:off x="4038600" y="6356350"/>
            <a:ext cx="4114800" cy="365125"/>
          </a:xfrm>
          <a:prstGeom prst="rect">
            <a:avLst/>
          </a:prstGeom>
        </p:spPr>
        <p:txBody>
          <a:bodyPr/>
          <a:lstStyle/>
          <a:p>
            <a:endParaRPr lang="en-NL"/>
          </a:p>
        </p:txBody>
      </p:sp>
      <p:sp>
        <p:nvSpPr>
          <p:cNvPr id="6" name="Slide Number Placeholder 5">
            <a:extLst>
              <a:ext uri="{FF2B5EF4-FFF2-40B4-BE49-F238E27FC236}">
                <a16:creationId xmlns:a16="http://schemas.microsoft.com/office/drawing/2014/main" id="{C97DCE5B-081B-954A-A2CB-0D432715B1CA}"/>
              </a:ext>
            </a:extLst>
          </p:cNvPr>
          <p:cNvSpPr>
            <a:spLocks noGrp="1"/>
          </p:cNvSpPr>
          <p:nvPr>
            <p:ph type="sldNum" sz="quarter" idx="12"/>
          </p:nvPr>
        </p:nvSpPr>
        <p:spPr>
          <a:xfrm>
            <a:off x="8610600" y="6356350"/>
            <a:ext cx="2743200" cy="365125"/>
          </a:xfrm>
          <a:prstGeom prst="rect">
            <a:avLst/>
          </a:prstGeom>
        </p:spPr>
        <p:txBody>
          <a:bodyPr/>
          <a:lstStyle/>
          <a:p>
            <a:fld id="{E3893421-AC74-EE42-B36B-6CED6C81F135}" type="slidenum">
              <a:rPr lang="en-NL" smtClean="0"/>
              <a:t>‹nr.›</a:t>
            </a:fld>
            <a:endParaRPr lang="en-NL"/>
          </a:p>
        </p:txBody>
      </p:sp>
    </p:spTree>
    <p:extLst>
      <p:ext uri="{BB962C8B-B14F-4D97-AF65-F5344CB8AC3E}">
        <p14:creationId xmlns:p14="http://schemas.microsoft.com/office/powerpoint/2010/main" val="22121033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7F590-31F5-454C-976D-51CAF76C8451}"/>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NL"/>
          </a:p>
        </p:txBody>
      </p:sp>
      <p:sp>
        <p:nvSpPr>
          <p:cNvPr id="3" name="Content Placeholder 2">
            <a:extLst>
              <a:ext uri="{FF2B5EF4-FFF2-40B4-BE49-F238E27FC236}">
                <a16:creationId xmlns:a16="http://schemas.microsoft.com/office/drawing/2014/main" id="{421F071F-2B38-4745-87CB-B57C9600B089}"/>
              </a:ext>
            </a:extLst>
          </p:cNvPr>
          <p:cNvSpPr>
            <a:spLocks noGrp="1"/>
          </p:cNvSpPr>
          <p:nvPr>
            <p:ph sz="half" idx="1"/>
          </p:nvPr>
        </p:nvSpPr>
        <p:spPr>
          <a:xfrm>
            <a:off x="838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Content Placeholder 3">
            <a:extLst>
              <a:ext uri="{FF2B5EF4-FFF2-40B4-BE49-F238E27FC236}">
                <a16:creationId xmlns:a16="http://schemas.microsoft.com/office/drawing/2014/main" id="{1CE1A3A9-C208-334A-AB50-E44027F651DD}"/>
              </a:ext>
            </a:extLst>
          </p:cNvPr>
          <p:cNvSpPr>
            <a:spLocks noGrp="1"/>
          </p:cNvSpPr>
          <p:nvPr>
            <p:ph sz="half" idx="2"/>
          </p:nvPr>
        </p:nvSpPr>
        <p:spPr>
          <a:xfrm>
            <a:off x="6172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Date Placeholder 4">
            <a:extLst>
              <a:ext uri="{FF2B5EF4-FFF2-40B4-BE49-F238E27FC236}">
                <a16:creationId xmlns:a16="http://schemas.microsoft.com/office/drawing/2014/main" id="{D924316F-723D-D042-A3C7-4655847AE821}"/>
              </a:ext>
            </a:extLst>
          </p:cNvPr>
          <p:cNvSpPr>
            <a:spLocks noGrp="1"/>
          </p:cNvSpPr>
          <p:nvPr>
            <p:ph type="dt" sz="half" idx="10"/>
          </p:nvPr>
        </p:nvSpPr>
        <p:spPr>
          <a:xfrm>
            <a:off x="838200" y="6356350"/>
            <a:ext cx="2743200" cy="365125"/>
          </a:xfrm>
          <a:prstGeom prst="rect">
            <a:avLst/>
          </a:prstGeom>
        </p:spPr>
        <p:txBody>
          <a:bodyPr/>
          <a:lstStyle/>
          <a:p>
            <a:fld id="{B3A68F9E-8450-1949-8AB8-025619A4D791}" type="datetimeFigureOut">
              <a:rPr lang="en-NL" smtClean="0"/>
              <a:t>11/10/20</a:t>
            </a:fld>
            <a:endParaRPr lang="en-NL"/>
          </a:p>
        </p:txBody>
      </p:sp>
      <p:sp>
        <p:nvSpPr>
          <p:cNvPr id="6" name="Footer Placeholder 5">
            <a:extLst>
              <a:ext uri="{FF2B5EF4-FFF2-40B4-BE49-F238E27FC236}">
                <a16:creationId xmlns:a16="http://schemas.microsoft.com/office/drawing/2014/main" id="{F40A3024-AB61-4B42-96DA-37BD6A9436AB}"/>
              </a:ext>
            </a:extLst>
          </p:cNvPr>
          <p:cNvSpPr>
            <a:spLocks noGrp="1"/>
          </p:cNvSpPr>
          <p:nvPr>
            <p:ph type="ftr" sz="quarter" idx="11"/>
          </p:nvPr>
        </p:nvSpPr>
        <p:spPr>
          <a:xfrm>
            <a:off x="4038600" y="6356350"/>
            <a:ext cx="4114800" cy="365125"/>
          </a:xfrm>
          <a:prstGeom prst="rect">
            <a:avLst/>
          </a:prstGeom>
        </p:spPr>
        <p:txBody>
          <a:bodyPr/>
          <a:lstStyle/>
          <a:p>
            <a:endParaRPr lang="en-NL"/>
          </a:p>
        </p:txBody>
      </p:sp>
      <p:sp>
        <p:nvSpPr>
          <p:cNvPr id="7" name="Slide Number Placeholder 6">
            <a:extLst>
              <a:ext uri="{FF2B5EF4-FFF2-40B4-BE49-F238E27FC236}">
                <a16:creationId xmlns:a16="http://schemas.microsoft.com/office/drawing/2014/main" id="{F17A3115-9AA2-AC4C-B684-EA4E09916A19}"/>
              </a:ext>
            </a:extLst>
          </p:cNvPr>
          <p:cNvSpPr>
            <a:spLocks noGrp="1"/>
          </p:cNvSpPr>
          <p:nvPr>
            <p:ph type="sldNum" sz="quarter" idx="12"/>
          </p:nvPr>
        </p:nvSpPr>
        <p:spPr>
          <a:xfrm>
            <a:off x="8610600" y="6356350"/>
            <a:ext cx="2743200" cy="365125"/>
          </a:xfrm>
          <a:prstGeom prst="rect">
            <a:avLst/>
          </a:prstGeom>
        </p:spPr>
        <p:txBody>
          <a:bodyPr/>
          <a:lstStyle/>
          <a:p>
            <a:fld id="{E3893421-AC74-EE42-B36B-6CED6C81F135}" type="slidenum">
              <a:rPr lang="en-NL" smtClean="0"/>
              <a:t>‹nr.›</a:t>
            </a:fld>
            <a:endParaRPr lang="en-NL"/>
          </a:p>
        </p:txBody>
      </p:sp>
    </p:spTree>
    <p:extLst>
      <p:ext uri="{BB962C8B-B14F-4D97-AF65-F5344CB8AC3E}">
        <p14:creationId xmlns:p14="http://schemas.microsoft.com/office/powerpoint/2010/main" val="27434596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C395F-10F6-C746-9CD9-77AD4A8E6693}"/>
              </a:ext>
            </a:extLst>
          </p:cNvPr>
          <p:cNvSpPr>
            <a:spLocks noGrp="1"/>
          </p:cNvSpPr>
          <p:nvPr>
            <p:ph type="title"/>
          </p:nvPr>
        </p:nvSpPr>
        <p:spPr>
          <a:xfrm>
            <a:off x="839788" y="365125"/>
            <a:ext cx="10515600" cy="1325563"/>
          </a:xfrm>
          <a:prstGeom prst="rect">
            <a:avLst/>
          </a:prstGeom>
        </p:spPr>
        <p:txBody>
          <a:bodyPr/>
          <a:lstStyle/>
          <a:p>
            <a:r>
              <a:rPr lang="en-GB"/>
              <a:t>Click to edit Master title style</a:t>
            </a:r>
            <a:endParaRPr lang="en-NL"/>
          </a:p>
        </p:txBody>
      </p:sp>
      <p:sp>
        <p:nvSpPr>
          <p:cNvPr id="3" name="Text Placeholder 2">
            <a:extLst>
              <a:ext uri="{FF2B5EF4-FFF2-40B4-BE49-F238E27FC236}">
                <a16:creationId xmlns:a16="http://schemas.microsoft.com/office/drawing/2014/main" id="{C6CE24C5-D82A-C44E-826A-2F8DE05FE61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C274283-5397-DB4F-8820-4BE4FD326F49}"/>
              </a:ext>
            </a:extLst>
          </p:cNvPr>
          <p:cNvSpPr>
            <a:spLocks noGrp="1"/>
          </p:cNvSpPr>
          <p:nvPr>
            <p:ph sz="half" idx="2"/>
          </p:nvPr>
        </p:nvSpPr>
        <p:spPr>
          <a:xfrm>
            <a:off x="839788" y="2505075"/>
            <a:ext cx="5157787"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Text Placeholder 4">
            <a:extLst>
              <a:ext uri="{FF2B5EF4-FFF2-40B4-BE49-F238E27FC236}">
                <a16:creationId xmlns:a16="http://schemas.microsoft.com/office/drawing/2014/main" id="{2EAFE838-3440-5448-81EC-4A5AC21FE10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3E36463-4C0C-A344-BCFA-AA6572B909D5}"/>
              </a:ext>
            </a:extLst>
          </p:cNvPr>
          <p:cNvSpPr>
            <a:spLocks noGrp="1"/>
          </p:cNvSpPr>
          <p:nvPr>
            <p:ph sz="quarter" idx="4"/>
          </p:nvPr>
        </p:nvSpPr>
        <p:spPr>
          <a:xfrm>
            <a:off x="6172200" y="2505075"/>
            <a:ext cx="5183188"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7" name="Date Placeholder 6">
            <a:extLst>
              <a:ext uri="{FF2B5EF4-FFF2-40B4-BE49-F238E27FC236}">
                <a16:creationId xmlns:a16="http://schemas.microsoft.com/office/drawing/2014/main" id="{EE0C7D2A-3B40-F340-92C4-5D9916486F5D}"/>
              </a:ext>
            </a:extLst>
          </p:cNvPr>
          <p:cNvSpPr>
            <a:spLocks noGrp="1"/>
          </p:cNvSpPr>
          <p:nvPr>
            <p:ph type="dt" sz="half" idx="10"/>
          </p:nvPr>
        </p:nvSpPr>
        <p:spPr>
          <a:xfrm>
            <a:off x="838200" y="6356350"/>
            <a:ext cx="2743200" cy="365125"/>
          </a:xfrm>
          <a:prstGeom prst="rect">
            <a:avLst/>
          </a:prstGeom>
        </p:spPr>
        <p:txBody>
          <a:bodyPr/>
          <a:lstStyle/>
          <a:p>
            <a:fld id="{B3A68F9E-8450-1949-8AB8-025619A4D791}" type="datetimeFigureOut">
              <a:rPr lang="en-NL" smtClean="0"/>
              <a:t>11/10/20</a:t>
            </a:fld>
            <a:endParaRPr lang="en-NL"/>
          </a:p>
        </p:txBody>
      </p:sp>
      <p:sp>
        <p:nvSpPr>
          <p:cNvPr id="8" name="Footer Placeholder 7">
            <a:extLst>
              <a:ext uri="{FF2B5EF4-FFF2-40B4-BE49-F238E27FC236}">
                <a16:creationId xmlns:a16="http://schemas.microsoft.com/office/drawing/2014/main" id="{407DCF99-FA1E-8341-B936-71D730547701}"/>
              </a:ext>
            </a:extLst>
          </p:cNvPr>
          <p:cNvSpPr>
            <a:spLocks noGrp="1"/>
          </p:cNvSpPr>
          <p:nvPr>
            <p:ph type="ftr" sz="quarter" idx="11"/>
          </p:nvPr>
        </p:nvSpPr>
        <p:spPr>
          <a:xfrm>
            <a:off x="4038600" y="6356350"/>
            <a:ext cx="4114800" cy="365125"/>
          </a:xfrm>
          <a:prstGeom prst="rect">
            <a:avLst/>
          </a:prstGeom>
        </p:spPr>
        <p:txBody>
          <a:bodyPr/>
          <a:lstStyle/>
          <a:p>
            <a:endParaRPr lang="en-NL"/>
          </a:p>
        </p:txBody>
      </p:sp>
      <p:sp>
        <p:nvSpPr>
          <p:cNvPr id="9" name="Slide Number Placeholder 8">
            <a:extLst>
              <a:ext uri="{FF2B5EF4-FFF2-40B4-BE49-F238E27FC236}">
                <a16:creationId xmlns:a16="http://schemas.microsoft.com/office/drawing/2014/main" id="{2AF803F1-2F4F-8849-BAAE-36995458A850}"/>
              </a:ext>
            </a:extLst>
          </p:cNvPr>
          <p:cNvSpPr>
            <a:spLocks noGrp="1"/>
          </p:cNvSpPr>
          <p:nvPr>
            <p:ph type="sldNum" sz="quarter" idx="12"/>
          </p:nvPr>
        </p:nvSpPr>
        <p:spPr>
          <a:xfrm>
            <a:off x="8610600" y="6356350"/>
            <a:ext cx="2743200" cy="365125"/>
          </a:xfrm>
          <a:prstGeom prst="rect">
            <a:avLst/>
          </a:prstGeom>
        </p:spPr>
        <p:txBody>
          <a:bodyPr/>
          <a:lstStyle/>
          <a:p>
            <a:fld id="{E3893421-AC74-EE42-B36B-6CED6C81F135}" type="slidenum">
              <a:rPr lang="en-NL" smtClean="0"/>
              <a:t>‹nr.›</a:t>
            </a:fld>
            <a:endParaRPr lang="en-NL"/>
          </a:p>
        </p:txBody>
      </p:sp>
    </p:spTree>
    <p:extLst>
      <p:ext uri="{BB962C8B-B14F-4D97-AF65-F5344CB8AC3E}">
        <p14:creationId xmlns:p14="http://schemas.microsoft.com/office/powerpoint/2010/main" val="3605624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CFE72-6DE8-EA4E-827D-F274BFD30844}"/>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NL"/>
          </a:p>
        </p:txBody>
      </p:sp>
      <p:sp>
        <p:nvSpPr>
          <p:cNvPr id="3" name="Date Placeholder 2">
            <a:extLst>
              <a:ext uri="{FF2B5EF4-FFF2-40B4-BE49-F238E27FC236}">
                <a16:creationId xmlns:a16="http://schemas.microsoft.com/office/drawing/2014/main" id="{D986BBDB-F7A1-9546-B224-EE5A604A7CE1}"/>
              </a:ext>
            </a:extLst>
          </p:cNvPr>
          <p:cNvSpPr>
            <a:spLocks noGrp="1"/>
          </p:cNvSpPr>
          <p:nvPr>
            <p:ph type="dt" sz="half" idx="10"/>
          </p:nvPr>
        </p:nvSpPr>
        <p:spPr>
          <a:xfrm>
            <a:off x="838200" y="6356350"/>
            <a:ext cx="2743200" cy="365125"/>
          </a:xfrm>
          <a:prstGeom prst="rect">
            <a:avLst/>
          </a:prstGeom>
        </p:spPr>
        <p:txBody>
          <a:bodyPr/>
          <a:lstStyle/>
          <a:p>
            <a:fld id="{B3A68F9E-8450-1949-8AB8-025619A4D791}" type="datetimeFigureOut">
              <a:rPr lang="en-NL" smtClean="0"/>
              <a:t>11/10/20</a:t>
            </a:fld>
            <a:endParaRPr lang="en-NL"/>
          </a:p>
        </p:txBody>
      </p:sp>
      <p:sp>
        <p:nvSpPr>
          <p:cNvPr id="4" name="Footer Placeholder 3">
            <a:extLst>
              <a:ext uri="{FF2B5EF4-FFF2-40B4-BE49-F238E27FC236}">
                <a16:creationId xmlns:a16="http://schemas.microsoft.com/office/drawing/2014/main" id="{F7A029BF-6963-7644-9D0F-E213CDF83E78}"/>
              </a:ext>
            </a:extLst>
          </p:cNvPr>
          <p:cNvSpPr>
            <a:spLocks noGrp="1"/>
          </p:cNvSpPr>
          <p:nvPr>
            <p:ph type="ftr" sz="quarter" idx="11"/>
          </p:nvPr>
        </p:nvSpPr>
        <p:spPr>
          <a:xfrm>
            <a:off x="4038600" y="6356350"/>
            <a:ext cx="4114800" cy="365125"/>
          </a:xfrm>
          <a:prstGeom prst="rect">
            <a:avLst/>
          </a:prstGeom>
        </p:spPr>
        <p:txBody>
          <a:bodyPr/>
          <a:lstStyle/>
          <a:p>
            <a:endParaRPr lang="en-NL"/>
          </a:p>
        </p:txBody>
      </p:sp>
      <p:sp>
        <p:nvSpPr>
          <p:cNvPr id="5" name="Slide Number Placeholder 4">
            <a:extLst>
              <a:ext uri="{FF2B5EF4-FFF2-40B4-BE49-F238E27FC236}">
                <a16:creationId xmlns:a16="http://schemas.microsoft.com/office/drawing/2014/main" id="{21B744BF-6CE8-B14D-9A06-EC266F7D9F8F}"/>
              </a:ext>
            </a:extLst>
          </p:cNvPr>
          <p:cNvSpPr>
            <a:spLocks noGrp="1"/>
          </p:cNvSpPr>
          <p:nvPr>
            <p:ph type="sldNum" sz="quarter" idx="12"/>
          </p:nvPr>
        </p:nvSpPr>
        <p:spPr>
          <a:xfrm>
            <a:off x="8610600" y="6356350"/>
            <a:ext cx="2743200" cy="365125"/>
          </a:xfrm>
          <a:prstGeom prst="rect">
            <a:avLst/>
          </a:prstGeom>
        </p:spPr>
        <p:txBody>
          <a:bodyPr/>
          <a:lstStyle/>
          <a:p>
            <a:fld id="{E3893421-AC74-EE42-B36B-6CED6C81F135}" type="slidenum">
              <a:rPr lang="en-NL" smtClean="0"/>
              <a:t>‹nr.›</a:t>
            </a:fld>
            <a:endParaRPr lang="en-NL"/>
          </a:p>
        </p:txBody>
      </p:sp>
    </p:spTree>
    <p:extLst>
      <p:ext uri="{BB962C8B-B14F-4D97-AF65-F5344CB8AC3E}">
        <p14:creationId xmlns:p14="http://schemas.microsoft.com/office/powerpoint/2010/main" val="20508069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4FFB48-74A0-464E-8427-F3804A505379}"/>
              </a:ext>
            </a:extLst>
          </p:cNvPr>
          <p:cNvSpPr>
            <a:spLocks noGrp="1"/>
          </p:cNvSpPr>
          <p:nvPr>
            <p:ph type="dt" sz="half" idx="10"/>
          </p:nvPr>
        </p:nvSpPr>
        <p:spPr>
          <a:xfrm>
            <a:off x="838200" y="6356350"/>
            <a:ext cx="2743200" cy="365125"/>
          </a:xfrm>
          <a:prstGeom prst="rect">
            <a:avLst/>
          </a:prstGeom>
        </p:spPr>
        <p:txBody>
          <a:bodyPr/>
          <a:lstStyle/>
          <a:p>
            <a:fld id="{B3A68F9E-8450-1949-8AB8-025619A4D791}" type="datetimeFigureOut">
              <a:rPr lang="en-NL" smtClean="0"/>
              <a:t>11/10/20</a:t>
            </a:fld>
            <a:endParaRPr lang="en-NL"/>
          </a:p>
        </p:txBody>
      </p:sp>
      <p:sp>
        <p:nvSpPr>
          <p:cNvPr id="3" name="Footer Placeholder 2">
            <a:extLst>
              <a:ext uri="{FF2B5EF4-FFF2-40B4-BE49-F238E27FC236}">
                <a16:creationId xmlns:a16="http://schemas.microsoft.com/office/drawing/2014/main" id="{CE127F60-8B83-9C47-9AB3-A87E745BFCFC}"/>
              </a:ext>
            </a:extLst>
          </p:cNvPr>
          <p:cNvSpPr>
            <a:spLocks noGrp="1"/>
          </p:cNvSpPr>
          <p:nvPr>
            <p:ph type="ftr" sz="quarter" idx="11"/>
          </p:nvPr>
        </p:nvSpPr>
        <p:spPr>
          <a:xfrm>
            <a:off x="4038600" y="6356350"/>
            <a:ext cx="4114800" cy="365125"/>
          </a:xfrm>
          <a:prstGeom prst="rect">
            <a:avLst/>
          </a:prstGeom>
        </p:spPr>
        <p:txBody>
          <a:bodyPr/>
          <a:lstStyle/>
          <a:p>
            <a:endParaRPr lang="en-NL"/>
          </a:p>
        </p:txBody>
      </p:sp>
      <p:sp>
        <p:nvSpPr>
          <p:cNvPr id="4" name="Slide Number Placeholder 3">
            <a:extLst>
              <a:ext uri="{FF2B5EF4-FFF2-40B4-BE49-F238E27FC236}">
                <a16:creationId xmlns:a16="http://schemas.microsoft.com/office/drawing/2014/main" id="{C1C4439C-5707-7D42-BC84-B9FC6DCCC91E}"/>
              </a:ext>
            </a:extLst>
          </p:cNvPr>
          <p:cNvSpPr>
            <a:spLocks noGrp="1"/>
          </p:cNvSpPr>
          <p:nvPr>
            <p:ph type="sldNum" sz="quarter" idx="12"/>
          </p:nvPr>
        </p:nvSpPr>
        <p:spPr>
          <a:xfrm>
            <a:off x="8610600" y="6356350"/>
            <a:ext cx="2743200" cy="365125"/>
          </a:xfrm>
          <a:prstGeom prst="rect">
            <a:avLst/>
          </a:prstGeom>
        </p:spPr>
        <p:txBody>
          <a:bodyPr/>
          <a:lstStyle/>
          <a:p>
            <a:fld id="{E3893421-AC74-EE42-B36B-6CED6C81F135}" type="slidenum">
              <a:rPr lang="en-NL" smtClean="0"/>
              <a:t>‹nr.›</a:t>
            </a:fld>
            <a:endParaRPr lang="en-NL"/>
          </a:p>
        </p:txBody>
      </p:sp>
    </p:spTree>
    <p:extLst>
      <p:ext uri="{BB962C8B-B14F-4D97-AF65-F5344CB8AC3E}">
        <p14:creationId xmlns:p14="http://schemas.microsoft.com/office/powerpoint/2010/main" val="37695613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rvice specific -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D8963-6DB3-4457-A5C4-14BA6A878BAB}"/>
              </a:ext>
            </a:extLst>
          </p:cNvPr>
          <p:cNvSpPr>
            <a:spLocks noGrp="1"/>
          </p:cNvSpPr>
          <p:nvPr>
            <p:ph type="title"/>
          </p:nvPr>
        </p:nvSpPr>
        <p:spPr>
          <a:xfrm>
            <a:off x="335359" y="653157"/>
            <a:ext cx="11449271" cy="687611"/>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0F38441-E9F1-4392-BBB7-4F202877D669}"/>
              </a:ext>
            </a:extLst>
          </p:cNvPr>
          <p:cNvSpPr>
            <a:spLocks noGrp="1"/>
          </p:cNvSpPr>
          <p:nvPr>
            <p:ph idx="1"/>
          </p:nvPr>
        </p:nvSpPr>
        <p:spPr>
          <a:xfrm>
            <a:off x="335360" y="1484784"/>
            <a:ext cx="11449272" cy="4692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ECCE159-31F3-4A93-B1FB-E6237B49E1D5}"/>
              </a:ext>
            </a:extLst>
          </p:cNvPr>
          <p:cNvSpPr>
            <a:spLocks noGrp="1"/>
          </p:cNvSpPr>
          <p:nvPr>
            <p:ph type="dt" sz="half" idx="10"/>
          </p:nvPr>
        </p:nvSpPr>
        <p:spPr>
          <a:xfrm>
            <a:off x="335360" y="6320979"/>
            <a:ext cx="2743200" cy="365125"/>
          </a:xfrm>
        </p:spPr>
        <p:txBody>
          <a:bodyPr/>
          <a:lstStyle/>
          <a:p>
            <a:fld id="{F0FE9CBC-416F-4942-AF64-525A904B32F6}" type="datetimeFigureOut">
              <a:rPr lang="en-GB" smtClean="0"/>
              <a:t>10/11/2020</a:t>
            </a:fld>
            <a:endParaRPr lang="en-GB"/>
          </a:p>
        </p:txBody>
      </p:sp>
      <p:sp>
        <p:nvSpPr>
          <p:cNvPr id="5" name="Footer Placeholder 4">
            <a:extLst>
              <a:ext uri="{FF2B5EF4-FFF2-40B4-BE49-F238E27FC236}">
                <a16:creationId xmlns:a16="http://schemas.microsoft.com/office/drawing/2014/main" id="{BA8F408C-18B3-4F0C-9A03-8208EE793FB3}"/>
              </a:ext>
            </a:extLst>
          </p:cNvPr>
          <p:cNvSpPr>
            <a:spLocks noGrp="1"/>
          </p:cNvSpPr>
          <p:nvPr>
            <p:ph type="ftr" sz="quarter" idx="11"/>
          </p:nvPr>
        </p:nvSpPr>
        <p:spPr>
          <a:xfrm>
            <a:off x="4038600" y="6320979"/>
            <a:ext cx="4114800" cy="365125"/>
          </a:xfrm>
        </p:spPr>
        <p:txBody>
          <a:bodyPr/>
          <a:lstStyle/>
          <a:p>
            <a:endParaRPr lang="en-GB"/>
          </a:p>
        </p:txBody>
      </p:sp>
      <p:sp>
        <p:nvSpPr>
          <p:cNvPr id="6" name="Slide Number Placeholder 5">
            <a:extLst>
              <a:ext uri="{FF2B5EF4-FFF2-40B4-BE49-F238E27FC236}">
                <a16:creationId xmlns:a16="http://schemas.microsoft.com/office/drawing/2014/main" id="{46E600E3-1F4D-40DF-B704-E2CA675CAE99}"/>
              </a:ext>
            </a:extLst>
          </p:cNvPr>
          <p:cNvSpPr>
            <a:spLocks noGrp="1"/>
          </p:cNvSpPr>
          <p:nvPr>
            <p:ph type="sldNum" sz="quarter" idx="12"/>
          </p:nvPr>
        </p:nvSpPr>
        <p:spPr>
          <a:xfrm>
            <a:off x="9041432" y="6320979"/>
            <a:ext cx="2743200" cy="365125"/>
          </a:xfrm>
        </p:spPr>
        <p:txBody>
          <a:bodyPr/>
          <a:lstStyle/>
          <a:p>
            <a:fld id="{27B8D8DE-BB82-4A2A-A6E9-EE9EBD016C46}" type="slidenum">
              <a:rPr lang="en-GB" smtClean="0"/>
              <a:t>‹nr.›</a:t>
            </a:fld>
            <a:endParaRPr lang="en-GB"/>
          </a:p>
        </p:txBody>
      </p:sp>
      <p:sp>
        <p:nvSpPr>
          <p:cNvPr id="9" name="Content Placeholder 8">
            <a:extLst>
              <a:ext uri="{FF2B5EF4-FFF2-40B4-BE49-F238E27FC236}">
                <a16:creationId xmlns:a16="http://schemas.microsoft.com/office/drawing/2014/main" id="{66B78A87-6BEA-8F47-8ADD-317081E980FA}"/>
              </a:ext>
            </a:extLst>
          </p:cNvPr>
          <p:cNvSpPr>
            <a:spLocks noGrp="1"/>
          </p:cNvSpPr>
          <p:nvPr>
            <p:ph sz="quarter" idx="13" hasCustomPrompt="1"/>
          </p:nvPr>
        </p:nvSpPr>
        <p:spPr>
          <a:xfrm>
            <a:off x="335359" y="372591"/>
            <a:ext cx="11016854" cy="392113"/>
          </a:xfrm>
        </p:spPr>
        <p:txBody>
          <a:bodyPr>
            <a:noAutofit/>
          </a:bodyPr>
          <a:lstStyle>
            <a:lvl1pPr marL="0" indent="0">
              <a:buNone/>
              <a:defRPr sz="1800" b="0" i="0" cap="all" baseline="0">
                <a:solidFill>
                  <a:srgbClr val="0FABDB"/>
                </a:solidFill>
                <a:latin typeface="Ubuntu Light" panose="020B0304030602030204" pitchFamily="34" charset="0"/>
              </a:defRPr>
            </a:lvl1pPr>
          </a:lstStyle>
          <a:p>
            <a:pPr lvl="0"/>
            <a:r>
              <a:rPr lang="en-US"/>
              <a:t>Service x</a:t>
            </a:r>
          </a:p>
        </p:txBody>
      </p:sp>
    </p:spTree>
    <p:extLst>
      <p:ext uri="{BB962C8B-B14F-4D97-AF65-F5344CB8AC3E}">
        <p14:creationId xmlns:p14="http://schemas.microsoft.com/office/powerpoint/2010/main" val="29305517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6C862-3174-2041-B38E-CC6990C49D2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BC1E0CDA-5383-3B4A-9CC4-89FE1E07130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Text Placeholder 3">
            <a:extLst>
              <a:ext uri="{FF2B5EF4-FFF2-40B4-BE49-F238E27FC236}">
                <a16:creationId xmlns:a16="http://schemas.microsoft.com/office/drawing/2014/main" id="{AA7D2460-E8EC-244A-A563-06B1BA12D6D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93AC505-5A25-7041-BE7E-C0C8E42BB013}"/>
              </a:ext>
            </a:extLst>
          </p:cNvPr>
          <p:cNvSpPr>
            <a:spLocks noGrp="1"/>
          </p:cNvSpPr>
          <p:nvPr>
            <p:ph type="dt" sz="half" idx="10"/>
          </p:nvPr>
        </p:nvSpPr>
        <p:spPr>
          <a:xfrm>
            <a:off x="838200" y="6356350"/>
            <a:ext cx="2743200" cy="365125"/>
          </a:xfrm>
          <a:prstGeom prst="rect">
            <a:avLst/>
          </a:prstGeom>
        </p:spPr>
        <p:txBody>
          <a:bodyPr/>
          <a:lstStyle/>
          <a:p>
            <a:fld id="{B3A68F9E-8450-1949-8AB8-025619A4D791}" type="datetimeFigureOut">
              <a:rPr lang="en-NL" smtClean="0"/>
              <a:t>11/10/20</a:t>
            </a:fld>
            <a:endParaRPr lang="en-NL"/>
          </a:p>
        </p:txBody>
      </p:sp>
      <p:sp>
        <p:nvSpPr>
          <p:cNvPr id="6" name="Footer Placeholder 5">
            <a:extLst>
              <a:ext uri="{FF2B5EF4-FFF2-40B4-BE49-F238E27FC236}">
                <a16:creationId xmlns:a16="http://schemas.microsoft.com/office/drawing/2014/main" id="{5C528BA6-A519-5F46-9982-8EC79BDA16EB}"/>
              </a:ext>
            </a:extLst>
          </p:cNvPr>
          <p:cNvSpPr>
            <a:spLocks noGrp="1"/>
          </p:cNvSpPr>
          <p:nvPr>
            <p:ph type="ftr" sz="quarter" idx="11"/>
          </p:nvPr>
        </p:nvSpPr>
        <p:spPr>
          <a:xfrm>
            <a:off x="4038600" y="6356350"/>
            <a:ext cx="4114800" cy="365125"/>
          </a:xfrm>
          <a:prstGeom prst="rect">
            <a:avLst/>
          </a:prstGeom>
        </p:spPr>
        <p:txBody>
          <a:bodyPr/>
          <a:lstStyle/>
          <a:p>
            <a:endParaRPr lang="en-NL"/>
          </a:p>
        </p:txBody>
      </p:sp>
      <p:sp>
        <p:nvSpPr>
          <p:cNvPr id="7" name="Slide Number Placeholder 6">
            <a:extLst>
              <a:ext uri="{FF2B5EF4-FFF2-40B4-BE49-F238E27FC236}">
                <a16:creationId xmlns:a16="http://schemas.microsoft.com/office/drawing/2014/main" id="{30234551-2DCF-9647-A3F4-00F4AB60F294}"/>
              </a:ext>
            </a:extLst>
          </p:cNvPr>
          <p:cNvSpPr>
            <a:spLocks noGrp="1"/>
          </p:cNvSpPr>
          <p:nvPr>
            <p:ph type="sldNum" sz="quarter" idx="12"/>
          </p:nvPr>
        </p:nvSpPr>
        <p:spPr>
          <a:xfrm>
            <a:off x="8610600" y="6356350"/>
            <a:ext cx="2743200" cy="365125"/>
          </a:xfrm>
          <a:prstGeom prst="rect">
            <a:avLst/>
          </a:prstGeom>
        </p:spPr>
        <p:txBody>
          <a:bodyPr/>
          <a:lstStyle/>
          <a:p>
            <a:fld id="{E3893421-AC74-EE42-B36B-6CED6C81F135}" type="slidenum">
              <a:rPr lang="en-NL" smtClean="0"/>
              <a:t>‹nr.›</a:t>
            </a:fld>
            <a:endParaRPr lang="en-NL"/>
          </a:p>
        </p:txBody>
      </p:sp>
    </p:spTree>
    <p:extLst>
      <p:ext uri="{BB962C8B-B14F-4D97-AF65-F5344CB8AC3E}">
        <p14:creationId xmlns:p14="http://schemas.microsoft.com/office/powerpoint/2010/main" val="40563518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5E857-EF93-4A40-B2F1-CAE5D39A42B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NL"/>
          </a:p>
        </p:txBody>
      </p:sp>
      <p:sp>
        <p:nvSpPr>
          <p:cNvPr id="3" name="Picture Placeholder 2">
            <a:extLst>
              <a:ext uri="{FF2B5EF4-FFF2-40B4-BE49-F238E27FC236}">
                <a16:creationId xmlns:a16="http://schemas.microsoft.com/office/drawing/2014/main" id="{7F13478B-2673-4F40-A6CD-9449836B432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L"/>
          </a:p>
        </p:txBody>
      </p:sp>
      <p:sp>
        <p:nvSpPr>
          <p:cNvPr id="4" name="Text Placeholder 3">
            <a:extLst>
              <a:ext uri="{FF2B5EF4-FFF2-40B4-BE49-F238E27FC236}">
                <a16:creationId xmlns:a16="http://schemas.microsoft.com/office/drawing/2014/main" id="{226104F4-EA2A-9E48-A52A-BE72E5DBA73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8098959-4864-964F-A156-607A169FED9A}"/>
              </a:ext>
            </a:extLst>
          </p:cNvPr>
          <p:cNvSpPr>
            <a:spLocks noGrp="1"/>
          </p:cNvSpPr>
          <p:nvPr>
            <p:ph type="dt" sz="half" idx="10"/>
          </p:nvPr>
        </p:nvSpPr>
        <p:spPr>
          <a:xfrm>
            <a:off x="838200" y="6356350"/>
            <a:ext cx="2743200" cy="365125"/>
          </a:xfrm>
          <a:prstGeom prst="rect">
            <a:avLst/>
          </a:prstGeom>
        </p:spPr>
        <p:txBody>
          <a:bodyPr/>
          <a:lstStyle/>
          <a:p>
            <a:fld id="{B3A68F9E-8450-1949-8AB8-025619A4D791}" type="datetimeFigureOut">
              <a:rPr lang="en-NL" smtClean="0"/>
              <a:t>11/10/20</a:t>
            </a:fld>
            <a:endParaRPr lang="en-NL"/>
          </a:p>
        </p:txBody>
      </p:sp>
      <p:sp>
        <p:nvSpPr>
          <p:cNvPr id="6" name="Footer Placeholder 5">
            <a:extLst>
              <a:ext uri="{FF2B5EF4-FFF2-40B4-BE49-F238E27FC236}">
                <a16:creationId xmlns:a16="http://schemas.microsoft.com/office/drawing/2014/main" id="{4E6C01C4-D52A-AF4B-BC1D-1AA3F5C906F0}"/>
              </a:ext>
            </a:extLst>
          </p:cNvPr>
          <p:cNvSpPr>
            <a:spLocks noGrp="1"/>
          </p:cNvSpPr>
          <p:nvPr>
            <p:ph type="ftr" sz="quarter" idx="11"/>
          </p:nvPr>
        </p:nvSpPr>
        <p:spPr>
          <a:xfrm>
            <a:off x="4038600" y="6356350"/>
            <a:ext cx="4114800" cy="365125"/>
          </a:xfrm>
          <a:prstGeom prst="rect">
            <a:avLst/>
          </a:prstGeom>
        </p:spPr>
        <p:txBody>
          <a:bodyPr/>
          <a:lstStyle/>
          <a:p>
            <a:endParaRPr lang="en-NL"/>
          </a:p>
        </p:txBody>
      </p:sp>
      <p:sp>
        <p:nvSpPr>
          <p:cNvPr id="7" name="Slide Number Placeholder 6">
            <a:extLst>
              <a:ext uri="{FF2B5EF4-FFF2-40B4-BE49-F238E27FC236}">
                <a16:creationId xmlns:a16="http://schemas.microsoft.com/office/drawing/2014/main" id="{5559A462-8783-144B-B792-754797DCC4AC}"/>
              </a:ext>
            </a:extLst>
          </p:cNvPr>
          <p:cNvSpPr>
            <a:spLocks noGrp="1"/>
          </p:cNvSpPr>
          <p:nvPr>
            <p:ph type="sldNum" sz="quarter" idx="12"/>
          </p:nvPr>
        </p:nvSpPr>
        <p:spPr>
          <a:xfrm>
            <a:off x="8610600" y="6356350"/>
            <a:ext cx="2743200" cy="365125"/>
          </a:xfrm>
          <a:prstGeom prst="rect">
            <a:avLst/>
          </a:prstGeom>
        </p:spPr>
        <p:txBody>
          <a:bodyPr/>
          <a:lstStyle/>
          <a:p>
            <a:fld id="{E3893421-AC74-EE42-B36B-6CED6C81F135}" type="slidenum">
              <a:rPr lang="en-NL" smtClean="0"/>
              <a:t>‹nr.›</a:t>
            </a:fld>
            <a:endParaRPr lang="en-NL"/>
          </a:p>
        </p:txBody>
      </p:sp>
    </p:spTree>
    <p:extLst>
      <p:ext uri="{BB962C8B-B14F-4D97-AF65-F5344CB8AC3E}">
        <p14:creationId xmlns:p14="http://schemas.microsoft.com/office/powerpoint/2010/main" val="7518580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4E48E-7F9B-5A42-8286-463FB00377D3}"/>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NL"/>
          </a:p>
        </p:txBody>
      </p:sp>
      <p:sp>
        <p:nvSpPr>
          <p:cNvPr id="3" name="Vertical Text Placeholder 2">
            <a:extLst>
              <a:ext uri="{FF2B5EF4-FFF2-40B4-BE49-F238E27FC236}">
                <a16:creationId xmlns:a16="http://schemas.microsoft.com/office/drawing/2014/main" id="{0733B825-356C-364E-BABA-F147DFA040F5}"/>
              </a:ext>
            </a:extLst>
          </p:cNvPr>
          <p:cNvSpPr>
            <a:spLocks noGrp="1"/>
          </p:cNvSpPr>
          <p:nvPr>
            <p:ph type="body" orient="vert" idx="1"/>
          </p:nvPr>
        </p:nvSpPr>
        <p:spPr>
          <a:xfrm>
            <a:off x="838200" y="1825625"/>
            <a:ext cx="10515600" cy="43513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AFB9CB49-0C77-3C4A-B723-88F84ADC191B}"/>
              </a:ext>
            </a:extLst>
          </p:cNvPr>
          <p:cNvSpPr>
            <a:spLocks noGrp="1"/>
          </p:cNvSpPr>
          <p:nvPr>
            <p:ph type="dt" sz="half" idx="10"/>
          </p:nvPr>
        </p:nvSpPr>
        <p:spPr>
          <a:xfrm>
            <a:off x="838200" y="6356350"/>
            <a:ext cx="2743200" cy="365125"/>
          </a:xfrm>
          <a:prstGeom prst="rect">
            <a:avLst/>
          </a:prstGeom>
        </p:spPr>
        <p:txBody>
          <a:bodyPr/>
          <a:lstStyle/>
          <a:p>
            <a:fld id="{B3A68F9E-8450-1949-8AB8-025619A4D791}" type="datetimeFigureOut">
              <a:rPr lang="en-NL" smtClean="0"/>
              <a:t>11/10/20</a:t>
            </a:fld>
            <a:endParaRPr lang="en-NL"/>
          </a:p>
        </p:txBody>
      </p:sp>
      <p:sp>
        <p:nvSpPr>
          <p:cNvPr id="5" name="Footer Placeholder 4">
            <a:extLst>
              <a:ext uri="{FF2B5EF4-FFF2-40B4-BE49-F238E27FC236}">
                <a16:creationId xmlns:a16="http://schemas.microsoft.com/office/drawing/2014/main" id="{A7B026D7-D580-9C4F-81FC-82FEF2B3FFB3}"/>
              </a:ext>
            </a:extLst>
          </p:cNvPr>
          <p:cNvSpPr>
            <a:spLocks noGrp="1"/>
          </p:cNvSpPr>
          <p:nvPr>
            <p:ph type="ftr" sz="quarter" idx="11"/>
          </p:nvPr>
        </p:nvSpPr>
        <p:spPr>
          <a:xfrm>
            <a:off x="4038600" y="6356350"/>
            <a:ext cx="4114800" cy="365125"/>
          </a:xfrm>
          <a:prstGeom prst="rect">
            <a:avLst/>
          </a:prstGeom>
        </p:spPr>
        <p:txBody>
          <a:bodyPr/>
          <a:lstStyle/>
          <a:p>
            <a:endParaRPr lang="en-NL"/>
          </a:p>
        </p:txBody>
      </p:sp>
      <p:sp>
        <p:nvSpPr>
          <p:cNvPr id="6" name="Slide Number Placeholder 5">
            <a:extLst>
              <a:ext uri="{FF2B5EF4-FFF2-40B4-BE49-F238E27FC236}">
                <a16:creationId xmlns:a16="http://schemas.microsoft.com/office/drawing/2014/main" id="{533CA71B-32B6-124D-A4E8-DA69BA8DEFBC}"/>
              </a:ext>
            </a:extLst>
          </p:cNvPr>
          <p:cNvSpPr>
            <a:spLocks noGrp="1"/>
          </p:cNvSpPr>
          <p:nvPr>
            <p:ph type="sldNum" sz="quarter" idx="12"/>
          </p:nvPr>
        </p:nvSpPr>
        <p:spPr>
          <a:xfrm>
            <a:off x="8610600" y="6356350"/>
            <a:ext cx="2743200" cy="365125"/>
          </a:xfrm>
          <a:prstGeom prst="rect">
            <a:avLst/>
          </a:prstGeom>
        </p:spPr>
        <p:txBody>
          <a:bodyPr/>
          <a:lstStyle/>
          <a:p>
            <a:fld id="{E3893421-AC74-EE42-B36B-6CED6C81F135}" type="slidenum">
              <a:rPr lang="en-NL" smtClean="0"/>
              <a:t>‹nr.›</a:t>
            </a:fld>
            <a:endParaRPr lang="en-NL"/>
          </a:p>
        </p:txBody>
      </p:sp>
    </p:spTree>
    <p:extLst>
      <p:ext uri="{BB962C8B-B14F-4D97-AF65-F5344CB8AC3E}">
        <p14:creationId xmlns:p14="http://schemas.microsoft.com/office/powerpoint/2010/main" val="3510596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4A2B3C-D083-E542-948D-94C68E9B8E0B}"/>
              </a:ext>
            </a:extLst>
          </p:cNvPr>
          <p:cNvSpPr>
            <a:spLocks noGrp="1"/>
          </p:cNvSpPr>
          <p:nvPr>
            <p:ph type="title" orient="vert"/>
          </p:nvPr>
        </p:nvSpPr>
        <p:spPr>
          <a:xfrm>
            <a:off x="8724900" y="365125"/>
            <a:ext cx="2628900" cy="5811838"/>
          </a:xfrm>
          <a:prstGeom prst="rect">
            <a:avLst/>
          </a:prstGeom>
        </p:spPr>
        <p:txBody>
          <a:bodyPr vert="eaVert"/>
          <a:lstStyle/>
          <a:p>
            <a:r>
              <a:rPr lang="en-GB"/>
              <a:t>Click to edit Master title style</a:t>
            </a:r>
            <a:endParaRPr lang="en-NL"/>
          </a:p>
        </p:txBody>
      </p:sp>
      <p:sp>
        <p:nvSpPr>
          <p:cNvPr id="3" name="Vertical Text Placeholder 2">
            <a:extLst>
              <a:ext uri="{FF2B5EF4-FFF2-40B4-BE49-F238E27FC236}">
                <a16:creationId xmlns:a16="http://schemas.microsoft.com/office/drawing/2014/main" id="{F0D09791-B063-9748-BDC5-BB4E16288A20}"/>
              </a:ext>
            </a:extLst>
          </p:cNvPr>
          <p:cNvSpPr>
            <a:spLocks noGrp="1"/>
          </p:cNvSpPr>
          <p:nvPr>
            <p:ph type="body" orient="vert" idx="1"/>
          </p:nvPr>
        </p:nvSpPr>
        <p:spPr>
          <a:xfrm>
            <a:off x="838200" y="365125"/>
            <a:ext cx="7734300" cy="58118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ABDC3D1D-CEEE-0A43-8C10-71E9E5798E2A}"/>
              </a:ext>
            </a:extLst>
          </p:cNvPr>
          <p:cNvSpPr>
            <a:spLocks noGrp="1"/>
          </p:cNvSpPr>
          <p:nvPr>
            <p:ph type="dt" sz="half" idx="10"/>
          </p:nvPr>
        </p:nvSpPr>
        <p:spPr>
          <a:xfrm>
            <a:off x="838200" y="6356350"/>
            <a:ext cx="2743200" cy="365125"/>
          </a:xfrm>
          <a:prstGeom prst="rect">
            <a:avLst/>
          </a:prstGeom>
        </p:spPr>
        <p:txBody>
          <a:bodyPr/>
          <a:lstStyle/>
          <a:p>
            <a:fld id="{B3A68F9E-8450-1949-8AB8-025619A4D791}" type="datetimeFigureOut">
              <a:rPr lang="en-NL" smtClean="0"/>
              <a:t>11/10/20</a:t>
            </a:fld>
            <a:endParaRPr lang="en-NL"/>
          </a:p>
        </p:txBody>
      </p:sp>
      <p:sp>
        <p:nvSpPr>
          <p:cNvPr id="5" name="Footer Placeholder 4">
            <a:extLst>
              <a:ext uri="{FF2B5EF4-FFF2-40B4-BE49-F238E27FC236}">
                <a16:creationId xmlns:a16="http://schemas.microsoft.com/office/drawing/2014/main" id="{340BF4B7-3FC7-714E-80E7-3B623949CD95}"/>
              </a:ext>
            </a:extLst>
          </p:cNvPr>
          <p:cNvSpPr>
            <a:spLocks noGrp="1"/>
          </p:cNvSpPr>
          <p:nvPr>
            <p:ph type="ftr" sz="quarter" idx="11"/>
          </p:nvPr>
        </p:nvSpPr>
        <p:spPr>
          <a:xfrm>
            <a:off x="4038600" y="6356350"/>
            <a:ext cx="4114800" cy="365125"/>
          </a:xfrm>
          <a:prstGeom prst="rect">
            <a:avLst/>
          </a:prstGeom>
        </p:spPr>
        <p:txBody>
          <a:bodyPr/>
          <a:lstStyle/>
          <a:p>
            <a:endParaRPr lang="en-NL"/>
          </a:p>
        </p:txBody>
      </p:sp>
      <p:sp>
        <p:nvSpPr>
          <p:cNvPr id="6" name="Slide Number Placeholder 5">
            <a:extLst>
              <a:ext uri="{FF2B5EF4-FFF2-40B4-BE49-F238E27FC236}">
                <a16:creationId xmlns:a16="http://schemas.microsoft.com/office/drawing/2014/main" id="{B6DC663C-3DFD-C442-96B0-72A949454A73}"/>
              </a:ext>
            </a:extLst>
          </p:cNvPr>
          <p:cNvSpPr>
            <a:spLocks noGrp="1"/>
          </p:cNvSpPr>
          <p:nvPr>
            <p:ph type="sldNum" sz="quarter" idx="12"/>
          </p:nvPr>
        </p:nvSpPr>
        <p:spPr>
          <a:xfrm>
            <a:off x="8610600" y="6356350"/>
            <a:ext cx="2743200" cy="365125"/>
          </a:xfrm>
          <a:prstGeom prst="rect">
            <a:avLst/>
          </a:prstGeom>
        </p:spPr>
        <p:txBody>
          <a:bodyPr/>
          <a:lstStyle/>
          <a:p>
            <a:fld id="{E3893421-AC74-EE42-B36B-6CED6C81F135}" type="slidenum">
              <a:rPr lang="en-NL" smtClean="0"/>
              <a:t>‹nr.›</a:t>
            </a:fld>
            <a:endParaRPr lang="en-NL"/>
          </a:p>
        </p:txBody>
      </p:sp>
    </p:spTree>
    <p:extLst>
      <p:ext uri="{BB962C8B-B14F-4D97-AF65-F5344CB8AC3E}">
        <p14:creationId xmlns:p14="http://schemas.microsoft.com/office/powerpoint/2010/main" val="30871623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2177B-4766-4DBA-AC2C-D330F5510366}"/>
              </a:ext>
            </a:extLst>
          </p:cNvPr>
          <p:cNvSpPr>
            <a:spLocks noGrp="1"/>
          </p:cNvSpPr>
          <p:nvPr>
            <p:ph type="title"/>
          </p:nvPr>
        </p:nvSpPr>
        <p:spPr>
          <a:xfrm>
            <a:off x="831850" y="1709738"/>
            <a:ext cx="10515600" cy="2852737"/>
          </a:xfrm>
        </p:spPr>
        <p:txBody>
          <a:bodyPr anchor="b"/>
          <a:lstStyle>
            <a:lvl1pPr>
              <a:defRPr sz="6000" baseline="0">
                <a:solidFill>
                  <a:srgbClr val="0071AD"/>
                </a:solidFill>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028EF84-8678-4DCA-9586-4C7EC67A815E}"/>
              </a:ext>
            </a:extLst>
          </p:cNvPr>
          <p:cNvSpPr>
            <a:spLocks noGrp="1"/>
          </p:cNvSpPr>
          <p:nvPr>
            <p:ph type="body" idx="1"/>
          </p:nvPr>
        </p:nvSpPr>
        <p:spPr>
          <a:xfrm>
            <a:off x="831850" y="4589463"/>
            <a:ext cx="10515600" cy="558799"/>
          </a:xfrm>
        </p:spPr>
        <p:txBody>
          <a:bodyPr/>
          <a:lstStyle>
            <a:lvl1pPr marL="0" indent="0">
              <a:buNone/>
              <a:defRPr sz="2400" baseline="0">
                <a:solidFill>
                  <a:srgbClr val="0FABDC"/>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7936969-F927-4A5F-B8CD-F4BF33E995AC}"/>
              </a:ext>
            </a:extLst>
          </p:cNvPr>
          <p:cNvSpPr>
            <a:spLocks noGrp="1"/>
          </p:cNvSpPr>
          <p:nvPr>
            <p:ph type="dt" sz="half" idx="10"/>
          </p:nvPr>
        </p:nvSpPr>
        <p:spPr/>
        <p:txBody>
          <a:bodyPr/>
          <a:lstStyle/>
          <a:p>
            <a:fld id="{F0FE9CBC-416F-4942-AF64-525A904B32F6}" type="datetimeFigureOut">
              <a:rPr lang="en-GB" smtClean="0"/>
              <a:t>10/11/2020</a:t>
            </a:fld>
            <a:endParaRPr lang="en-GB"/>
          </a:p>
        </p:txBody>
      </p:sp>
      <p:sp>
        <p:nvSpPr>
          <p:cNvPr id="5" name="Footer Placeholder 4">
            <a:extLst>
              <a:ext uri="{FF2B5EF4-FFF2-40B4-BE49-F238E27FC236}">
                <a16:creationId xmlns:a16="http://schemas.microsoft.com/office/drawing/2014/main" id="{B69BBE2A-82F6-4842-B813-CB4BE76B035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6EF81B4-8ED4-421B-BA29-D7A662C8DFD9}"/>
              </a:ext>
            </a:extLst>
          </p:cNvPr>
          <p:cNvSpPr>
            <a:spLocks noGrp="1"/>
          </p:cNvSpPr>
          <p:nvPr>
            <p:ph type="sldNum" sz="quarter" idx="12"/>
          </p:nvPr>
        </p:nvSpPr>
        <p:spPr/>
        <p:txBody>
          <a:bodyPr/>
          <a:lstStyle/>
          <a:p>
            <a:fld id="{27B8D8DE-BB82-4A2A-A6E9-EE9EBD016C46}" type="slidenum">
              <a:rPr lang="en-GB" smtClean="0"/>
              <a:t>‹nr.›</a:t>
            </a:fld>
            <a:endParaRPr lang="en-GB"/>
          </a:p>
        </p:txBody>
      </p:sp>
      <p:sp>
        <p:nvSpPr>
          <p:cNvPr id="8" name="Content Placeholder 7">
            <a:extLst>
              <a:ext uri="{FF2B5EF4-FFF2-40B4-BE49-F238E27FC236}">
                <a16:creationId xmlns:a16="http://schemas.microsoft.com/office/drawing/2014/main" id="{CACABC18-E8CB-2246-AE88-A6F6B7EF948B}"/>
              </a:ext>
            </a:extLst>
          </p:cNvPr>
          <p:cNvSpPr>
            <a:spLocks noGrp="1"/>
          </p:cNvSpPr>
          <p:nvPr>
            <p:ph sz="quarter" idx="13" hasCustomPrompt="1"/>
          </p:nvPr>
        </p:nvSpPr>
        <p:spPr>
          <a:xfrm>
            <a:off x="829754" y="5200166"/>
            <a:ext cx="10515600" cy="431800"/>
          </a:xfrm>
        </p:spPr>
        <p:txBody>
          <a:bodyPr>
            <a:normAutofit/>
          </a:bodyPr>
          <a:lstStyle>
            <a:lvl1pPr marL="0" indent="0">
              <a:buNone/>
              <a:defRPr sz="1800"/>
            </a:lvl1pPr>
          </a:lstStyle>
          <a:p>
            <a:pPr lvl="0"/>
            <a:r>
              <a:rPr lang="en-US"/>
              <a:t>Presenter and contributors’ names</a:t>
            </a:r>
          </a:p>
        </p:txBody>
      </p:sp>
    </p:spTree>
    <p:extLst>
      <p:ext uri="{BB962C8B-B14F-4D97-AF65-F5344CB8AC3E}">
        <p14:creationId xmlns:p14="http://schemas.microsoft.com/office/powerpoint/2010/main" val="21911753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2A781-A7B9-4C1F-B2BB-3A331CAA579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69A75B9-5A86-41CE-8FAB-37C150D1877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61A9161-1E49-4DC9-80B6-B81EFCAF4BF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0B3F8F3-9720-4459-B748-753D35A37D67}"/>
              </a:ext>
            </a:extLst>
          </p:cNvPr>
          <p:cNvSpPr>
            <a:spLocks noGrp="1"/>
          </p:cNvSpPr>
          <p:nvPr>
            <p:ph type="dt" sz="half" idx="10"/>
          </p:nvPr>
        </p:nvSpPr>
        <p:spPr/>
        <p:txBody>
          <a:bodyPr/>
          <a:lstStyle/>
          <a:p>
            <a:fld id="{F0FE9CBC-416F-4942-AF64-525A904B32F6}" type="datetimeFigureOut">
              <a:rPr lang="en-GB" smtClean="0"/>
              <a:t>10/11/2020</a:t>
            </a:fld>
            <a:endParaRPr lang="en-GB"/>
          </a:p>
        </p:txBody>
      </p:sp>
      <p:sp>
        <p:nvSpPr>
          <p:cNvPr id="6" name="Footer Placeholder 5">
            <a:extLst>
              <a:ext uri="{FF2B5EF4-FFF2-40B4-BE49-F238E27FC236}">
                <a16:creationId xmlns:a16="http://schemas.microsoft.com/office/drawing/2014/main" id="{64411A69-D0AF-419A-A3E5-94F03A34DE9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DF5C68C-E582-41ED-B80A-4B2A49153A26}"/>
              </a:ext>
            </a:extLst>
          </p:cNvPr>
          <p:cNvSpPr>
            <a:spLocks noGrp="1"/>
          </p:cNvSpPr>
          <p:nvPr>
            <p:ph type="sldNum" sz="quarter" idx="12"/>
          </p:nvPr>
        </p:nvSpPr>
        <p:spPr/>
        <p:txBody>
          <a:bodyPr/>
          <a:lstStyle/>
          <a:p>
            <a:fld id="{27B8D8DE-BB82-4A2A-A6E9-EE9EBD016C46}" type="slidenum">
              <a:rPr lang="en-GB" smtClean="0"/>
              <a:t>‹nr.›</a:t>
            </a:fld>
            <a:endParaRPr lang="en-GB"/>
          </a:p>
        </p:txBody>
      </p:sp>
    </p:spTree>
    <p:extLst>
      <p:ext uri="{BB962C8B-B14F-4D97-AF65-F5344CB8AC3E}">
        <p14:creationId xmlns:p14="http://schemas.microsoft.com/office/powerpoint/2010/main" val="707773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8D7E6-BB4C-4E82-B693-AF72C2262F6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76E2958-82E6-4D50-9CD7-D0C3CDF66C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A471ED1-7A53-4E25-8C21-A1678802CC0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2BBE95E-9866-4CAF-953F-3305865918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62F91AC-24FA-457C-8249-12082E6CB69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2F77343-7FA9-4EFC-ADF2-1516F2ED221E}"/>
              </a:ext>
            </a:extLst>
          </p:cNvPr>
          <p:cNvSpPr>
            <a:spLocks noGrp="1"/>
          </p:cNvSpPr>
          <p:nvPr>
            <p:ph type="dt" sz="half" idx="10"/>
          </p:nvPr>
        </p:nvSpPr>
        <p:spPr/>
        <p:txBody>
          <a:bodyPr/>
          <a:lstStyle/>
          <a:p>
            <a:fld id="{F0FE9CBC-416F-4942-AF64-525A904B32F6}" type="datetimeFigureOut">
              <a:rPr lang="en-GB" smtClean="0"/>
              <a:t>10/11/2020</a:t>
            </a:fld>
            <a:endParaRPr lang="en-GB"/>
          </a:p>
        </p:txBody>
      </p:sp>
      <p:sp>
        <p:nvSpPr>
          <p:cNvPr id="8" name="Footer Placeholder 7">
            <a:extLst>
              <a:ext uri="{FF2B5EF4-FFF2-40B4-BE49-F238E27FC236}">
                <a16:creationId xmlns:a16="http://schemas.microsoft.com/office/drawing/2014/main" id="{98CEE727-46CD-41BE-8E6E-07C1F0F9AE1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B360D80-AAA2-4FF3-8966-58FFB9992470}"/>
              </a:ext>
            </a:extLst>
          </p:cNvPr>
          <p:cNvSpPr>
            <a:spLocks noGrp="1"/>
          </p:cNvSpPr>
          <p:nvPr>
            <p:ph type="sldNum" sz="quarter" idx="12"/>
          </p:nvPr>
        </p:nvSpPr>
        <p:spPr/>
        <p:txBody>
          <a:bodyPr/>
          <a:lstStyle/>
          <a:p>
            <a:fld id="{27B8D8DE-BB82-4A2A-A6E9-EE9EBD016C46}" type="slidenum">
              <a:rPr lang="en-GB" smtClean="0"/>
              <a:t>‹nr.›</a:t>
            </a:fld>
            <a:endParaRPr lang="en-GB"/>
          </a:p>
        </p:txBody>
      </p:sp>
    </p:spTree>
    <p:extLst>
      <p:ext uri="{BB962C8B-B14F-4D97-AF65-F5344CB8AC3E}">
        <p14:creationId xmlns:p14="http://schemas.microsoft.com/office/powerpoint/2010/main" val="4259902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09DD2-1013-464F-9792-EFDED028550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6E3ED34-A6D9-426F-90E1-7D849787793F}"/>
              </a:ext>
            </a:extLst>
          </p:cNvPr>
          <p:cNvSpPr>
            <a:spLocks noGrp="1"/>
          </p:cNvSpPr>
          <p:nvPr>
            <p:ph type="dt" sz="half" idx="10"/>
          </p:nvPr>
        </p:nvSpPr>
        <p:spPr/>
        <p:txBody>
          <a:bodyPr/>
          <a:lstStyle/>
          <a:p>
            <a:fld id="{F0FE9CBC-416F-4942-AF64-525A904B32F6}" type="datetimeFigureOut">
              <a:rPr lang="en-GB" smtClean="0"/>
              <a:t>10/11/2020</a:t>
            </a:fld>
            <a:endParaRPr lang="en-GB"/>
          </a:p>
        </p:txBody>
      </p:sp>
      <p:sp>
        <p:nvSpPr>
          <p:cNvPr id="4" name="Footer Placeholder 3">
            <a:extLst>
              <a:ext uri="{FF2B5EF4-FFF2-40B4-BE49-F238E27FC236}">
                <a16:creationId xmlns:a16="http://schemas.microsoft.com/office/drawing/2014/main" id="{A11C0D0C-331E-48EE-B3F5-A4BF0BED2C1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9017DEB-5C29-49C9-9311-3E4619C9D93C}"/>
              </a:ext>
            </a:extLst>
          </p:cNvPr>
          <p:cNvSpPr>
            <a:spLocks noGrp="1"/>
          </p:cNvSpPr>
          <p:nvPr>
            <p:ph type="sldNum" sz="quarter" idx="12"/>
          </p:nvPr>
        </p:nvSpPr>
        <p:spPr/>
        <p:txBody>
          <a:bodyPr/>
          <a:lstStyle/>
          <a:p>
            <a:fld id="{27B8D8DE-BB82-4A2A-A6E9-EE9EBD016C46}" type="slidenum">
              <a:rPr lang="en-GB" smtClean="0"/>
              <a:t>‹nr.›</a:t>
            </a:fld>
            <a:endParaRPr lang="en-GB"/>
          </a:p>
        </p:txBody>
      </p:sp>
    </p:spTree>
    <p:extLst>
      <p:ext uri="{BB962C8B-B14F-4D97-AF65-F5344CB8AC3E}">
        <p14:creationId xmlns:p14="http://schemas.microsoft.com/office/powerpoint/2010/main" val="3034159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3BBE1D-94A5-4F21-85CC-BCB58D9F5CBC}"/>
              </a:ext>
            </a:extLst>
          </p:cNvPr>
          <p:cNvSpPr>
            <a:spLocks noGrp="1"/>
          </p:cNvSpPr>
          <p:nvPr>
            <p:ph type="dt" sz="half" idx="10"/>
          </p:nvPr>
        </p:nvSpPr>
        <p:spPr/>
        <p:txBody>
          <a:bodyPr/>
          <a:lstStyle/>
          <a:p>
            <a:fld id="{F0FE9CBC-416F-4942-AF64-525A904B32F6}" type="datetimeFigureOut">
              <a:rPr lang="en-GB" smtClean="0"/>
              <a:t>10/11/2020</a:t>
            </a:fld>
            <a:endParaRPr lang="en-GB"/>
          </a:p>
        </p:txBody>
      </p:sp>
      <p:sp>
        <p:nvSpPr>
          <p:cNvPr id="3" name="Footer Placeholder 2">
            <a:extLst>
              <a:ext uri="{FF2B5EF4-FFF2-40B4-BE49-F238E27FC236}">
                <a16:creationId xmlns:a16="http://schemas.microsoft.com/office/drawing/2014/main" id="{7983BB67-ECE5-441F-9FE5-E42F5D15542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214B9C6-B78C-4063-ACFC-26110CB154A5}"/>
              </a:ext>
            </a:extLst>
          </p:cNvPr>
          <p:cNvSpPr>
            <a:spLocks noGrp="1"/>
          </p:cNvSpPr>
          <p:nvPr>
            <p:ph type="sldNum" sz="quarter" idx="12"/>
          </p:nvPr>
        </p:nvSpPr>
        <p:spPr/>
        <p:txBody>
          <a:bodyPr/>
          <a:lstStyle/>
          <a:p>
            <a:fld id="{27B8D8DE-BB82-4A2A-A6E9-EE9EBD016C46}" type="slidenum">
              <a:rPr lang="en-GB" smtClean="0"/>
              <a:t>‹nr.›</a:t>
            </a:fld>
            <a:endParaRPr lang="en-GB"/>
          </a:p>
        </p:txBody>
      </p:sp>
    </p:spTree>
    <p:extLst>
      <p:ext uri="{BB962C8B-B14F-4D97-AF65-F5344CB8AC3E}">
        <p14:creationId xmlns:p14="http://schemas.microsoft.com/office/powerpoint/2010/main" val="3622109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73511-AF48-483C-87DC-D25D9846F9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952E2AE-4C97-4709-B736-98ACAA5757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D42601D-5671-4752-94F7-B332C83793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BB715C3-9085-4A21-83B6-B024CCBD5F3D}"/>
              </a:ext>
            </a:extLst>
          </p:cNvPr>
          <p:cNvSpPr>
            <a:spLocks noGrp="1"/>
          </p:cNvSpPr>
          <p:nvPr>
            <p:ph type="dt" sz="half" idx="10"/>
          </p:nvPr>
        </p:nvSpPr>
        <p:spPr/>
        <p:txBody>
          <a:bodyPr/>
          <a:lstStyle/>
          <a:p>
            <a:fld id="{F0FE9CBC-416F-4942-AF64-525A904B32F6}" type="datetimeFigureOut">
              <a:rPr lang="en-GB" smtClean="0"/>
              <a:t>10/11/2020</a:t>
            </a:fld>
            <a:endParaRPr lang="en-GB"/>
          </a:p>
        </p:txBody>
      </p:sp>
      <p:sp>
        <p:nvSpPr>
          <p:cNvPr id="6" name="Footer Placeholder 5">
            <a:extLst>
              <a:ext uri="{FF2B5EF4-FFF2-40B4-BE49-F238E27FC236}">
                <a16:creationId xmlns:a16="http://schemas.microsoft.com/office/drawing/2014/main" id="{B64283BC-AFF3-4EE4-9AD4-AD2774CB646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62FE7A2-6A78-440E-B0C7-4F1D8C09224B}"/>
              </a:ext>
            </a:extLst>
          </p:cNvPr>
          <p:cNvSpPr>
            <a:spLocks noGrp="1"/>
          </p:cNvSpPr>
          <p:nvPr>
            <p:ph type="sldNum" sz="quarter" idx="12"/>
          </p:nvPr>
        </p:nvSpPr>
        <p:spPr/>
        <p:txBody>
          <a:bodyPr/>
          <a:lstStyle/>
          <a:p>
            <a:fld id="{27B8D8DE-BB82-4A2A-A6E9-EE9EBD016C46}" type="slidenum">
              <a:rPr lang="en-GB" smtClean="0"/>
              <a:t>‹nr.›</a:t>
            </a:fld>
            <a:endParaRPr lang="en-GB"/>
          </a:p>
        </p:txBody>
      </p:sp>
    </p:spTree>
    <p:extLst>
      <p:ext uri="{BB962C8B-B14F-4D97-AF65-F5344CB8AC3E}">
        <p14:creationId xmlns:p14="http://schemas.microsoft.com/office/powerpoint/2010/main" val="582806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tif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7.xml"/><Relationship Id="rId7" Type="http://schemas.openxmlformats.org/officeDocument/2006/relationships/vmlDrawing" Target="../drawings/vmlDrawing1.v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3.xml"/><Relationship Id="rId5" Type="http://schemas.openxmlformats.org/officeDocument/2006/relationships/slideLayout" Target="../slideLayouts/slideLayout19.xml"/><Relationship Id="rId10" Type="http://schemas.openxmlformats.org/officeDocument/2006/relationships/image" Target="../media/image2.emf"/><Relationship Id="rId4" Type="http://schemas.openxmlformats.org/officeDocument/2006/relationships/slideLayout" Target="../slideLayouts/slideLayout18.xml"/><Relationship Id="rId9" Type="http://schemas.openxmlformats.org/officeDocument/2006/relationships/oleObject" Target="../embeddings/oleObject1.bin"/></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22.xml"/><Relationship Id="rId7" Type="http://schemas.openxmlformats.org/officeDocument/2006/relationships/oleObject" Target="../embeddings/oleObject7.bin"/><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tags" Target="../tags/tag8.xml"/><Relationship Id="rId5" Type="http://schemas.openxmlformats.org/officeDocument/2006/relationships/vmlDrawing" Target="../drawings/vmlDrawing7.v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4.tiff"/><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7F3"/>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4A7D3F-54B5-4774-9153-50FACC090790}"/>
              </a:ext>
            </a:extLst>
          </p:cNvPr>
          <p:cNvSpPr>
            <a:spLocks noGrp="1"/>
          </p:cNvSpPr>
          <p:nvPr>
            <p:ph type="title"/>
          </p:nvPr>
        </p:nvSpPr>
        <p:spPr>
          <a:xfrm>
            <a:off x="407368" y="365125"/>
            <a:ext cx="10946432" cy="687611"/>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C3DBB5CD-7A84-4C90-9A8B-D1B0B20E9CFA}"/>
              </a:ext>
            </a:extLst>
          </p:cNvPr>
          <p:cNvSpPr>
            <a:spLocks noGrp="1"/>
          </p:cNvSpPr>
          <p:nvPr>
            <p:ph type="body" idx="1"/>
          </p:nvPr>
        </p:nvSpPr>
        <p:spPr>
          <a:xfrm>
            <a:off x="407368" y="1196752"/>
            <a:ext cx="11377264" cy="498021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28FB081-69B0-40DA-9F97-578C4418E0C5}"/>
              </a:ext>
            </a:extLst>
          </p:cNvPr>
          <p:cNvSpPr>
            <a:spLocks noGrp="1"/>
          </p:cNvSpPr>
          <p:nvPr>
            <p:ph type="dt" sz="half" idx="2"/>
          </p:nvPr>
        </p:nvSpPr>
        <p:spPr>
          <a:xfrm>
            <a:off x="407368"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FE9CBC-416F-4942-AF64-525A904B32F6}" type="datetimeFigureOut">
              <a:rPr lang="en-GB" smtClean="0"/>
              <a:t>10/11/2020</a:t>
            </a:fld>
            <a:endParaRPr lang="en-GB"/>
          </a:p>
        </p:txBody>
      </p:sp>
      <p:sp>
        <p:nvSpPr>
          <p:cNvPr id="5" name="Footer Placeholder 4">
            <a:extLst>
              <a:ext uri="{FF2B5EF4-FFF2-40B4-BE49-F238E27FC236}">
                <a16:creationId xmlns:a16="http://schemas.microsoft.com/office/drawing/2014/main" id="{8A6544EA-6779-4408-BEEB-809A639E82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9BB312C-2637-4664-BF38-738C53468372}"/>
              </a:ext>
            </a:extLst>
          </p:cNvPr>
          <p:cNvSpPr>
            <a:spLocks noGrp="1"/>
          </p:cNvSpPr>
          <p:nvPr>
            <p:ph type="sldNum" sz="quarter" idx="4"/>
          </p:nvPr>
        </p:nvSpPr>
        <p:spPr>
          <a:xfrm>
            <a:off x="9048328"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B8D8DE-BB82-4A2A-A6E9-EE9EBD016C46}" type="slidenum">
              <a:rPr lang="en-GB" smtClean="0"/>
              <a:t>‹nr.›</a:t>
            </a:fld>
            <a:endParaRPr lang="en-GB"/>
          </a:p>
        </p:txBody>
      </p:sp>
      <p:pic>
        <p:nvPicPr>
          <p:cNvPr id="14" name="Picture 13">
            <a:extLst>
              <a:ext uri="{FF2B5EF4-FFF2-40B4-BE49-F238E27FC236}">
                <a16:creationId xmlns:a16="http://schemas.microsoft.com/office/drawing/2014/main" id="{32FEBB11-FEEC-E741-9C6A-16D420D11663}"/>
              </a:ext>
            </a:extLst>
          </p:cNvPr>
          <p:cNvPicPr>
            <a:picLocks noChangeAspect="1"/>
          </p:cNvPicPr>
          <p:nvPr userDrawn="1"/>
        </p:nvPicPr>
        <p:blipFill>
          <a:blip r:embed="rId16"/>
          <a:stretch>
            <a:fillRect/>
          </a:stretch>
        </p:blipFill>
        <p:spPr>
          <a:xfrm>
            <a:off x="12360696" y="0"/>
            <a:ext cx="355600" cy="1790700"/>
          </a:xfrm>
          <a:prstGeom prst="rect">
            <a:avLst/>
          </a:prstGeom>
        </p:spPr>
      </p:pic>
      <p:grpSp>
        <p:nvGrpSpPr>
          <p:cNvPr id="9" name="Group 8">
            <a:extLst>
              <a:ext uri="{FF2B5EF4-FFF2-40B4-BE49-F238E27FC236}">
                <a16:creationId xmlns:a16="http://schemas.microsoft.com/office/drawing/2014/main" id="{4E682BB0-F1E3-494A-8C59-B62DBFCAF1C0}"/>
              </a:ext>
            </a:extLst>
          </p:cNvPr>
          <p:cNvGrpSpPr/>
          <p:nvPr userDrawn="1"/>
        </p:nvGrpSpPr>
        <p:grpSpPr>
          <a:xfrm>
            <a:off x="11493234" y="151926"/>
            <a:ext cx="439780" cy="424522"/>
            <a:chOff x="3006539" y="2401074"/>
            <a:chExt cx="1716213" cy="1656668"/>
          </a:xfrm>
        </p:grpSpPr>
        <p:sp>
          <p:nvSpPr>
            <p:cNvPr id="10" name="Freeform: Shape 6">
              <a:extLst>
                <a:ext uri="{FF2B5EF4-FFF2-40B4-BE49-F238E27FC236}">
                  <a16:creationId xmlns:a16="http://schemas.microsoft.com/office/drawing/2014/main" id="{7C9CC548-EA51-9A4C-80CD-1CBE15EC0ADD}"/>
                </a:ext>
              </a:extLst>
            </p:cNvPr>
            <p:cNvSpPr/>
            <p:nvPr/>
          </p:nvSpPr>
          <p:spPr>
            <a:xfrm>
              <a:off x="3410616" y="2401074"/>
              <a:ext cx="1017530" cy="858542"/>
            </a:xfrm>
            <a:custGeom>
              <a:avLst/>
              <a:gdLst>
                <a:gd name="connsiteX0" fmla="*/ 1043927 w 2053836"/>
                <a:gd name="connsiteY0" fmla="*/ 0 h 1732926"/>
                <a:gd name="connsiteX1" fmla="*/ 0 w 2053836"/>
                <a:gd name="connsiteY1" fmla="*/ 1736136 h 1732926"/>
                <a:gd name="connsiteX2" fmla="*/ 1043927 w 2053836"/>
                <a:gd name="connsiteY2" fmla="*/ 462756 h 1732926"/>
                <a:gd name="connsiteX3" fmla="*/ 2084324 w 2053836"/>
                <a:gd name="connsiteY3" fmla="*/ 1736136 h 1732926"/>
                <a:gd name="connsiteX4" fmla="*/ 1043927 w 2053836"/>
                <a:gd name="connsiteY4" fmla="*/ 0 h 1732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3836" h="1732926">
                  <a:moveTo>
                    <a:pt x="1043927" y="0"/>
                  </a:moveTo>
                  <a:cubicBezTo>
                    <a:pt x="466285" y="0"/>
                    <a:pt x="0" y="778534"/>
                    <a:pt x="0" y="1736136"/>
                  </a:cubicBezTo>
                  <a:cubicBezTo>
                    <a:pt x="0" y="1033017"/>
                    <a:pt x="466285" y="462756"/>
                    <a:pt x="1043927" y="462756"/>
                  </a:cubicBezTo>
                  <a:cubicBezTo>
                    <a:pt x="1618039" y="462756"/>
                    <a:pt x="2084324" y="1033017"/>
                    <a:pt x="2084324" y="1736136"/>
                  </a:cubicBezTo>
                  <a:cubicBezTo>
                    <a:pt x="2084003" y="778534"/>
                    <a:pt x="1617718" y="0"/>
                    <a:pt x="1043927" y="0"/>
                  </a:cubicBezTo>
                  <a:close/>
                </a:path>
              </a:pathLst>
            </a:custGeom>
            <a:solidFill>
              <a:srgbClr val="14172A"/>
            </a:solidFill>
            <a:ln w="32070" cap="flat">
              <a:noFill/>
              <a:prstDash val="solid"/>
              <a:miter/>
            </a:ln>
          </p:spPr>
          <p:txBody>
            <a:bodyPr rtlCol="0" anchor="ctr"/>
            <a:lstStyle/>
            <a:p>
              <a:endParaRPr lang="en-US"/>
            </a:p>
          </p:txBody>
        </p:sp>
        <p:sp>
          <p:nvSpPr>
            <p:cNvPr id="11" name="Freeform: Shape 7">
              <a:extLst>
                <a:ext uri="{FF2B5EF4-FFF2-40B4-BE49-F238E27FC236}">
                  <a16:creationId xmlns:a16="http://schemas.microsoft.com/office/drawing/2014/main" id="{248E5129-219E-EC46-811B-7D8CC6D53A8B}"/>
                </a:ext>
              </a:extLst>
            </p:cNvPr>
            <p:cNvSpPr/>
            <p:nvPr/>
          </p:nvSpPr>
          <p:spPr>
            <a:xfrm>
              <a:off x="3927807" y="2401074"/>
              <a:ext cx="794945" cy="1478600"/>
            </a:xfrm>
            <a:custGeom>
              <a:avLst/>
              <a:gdLst>
                <a:gd name="connsiteX0" fmla="*/ 0 w 1604560"/>
                <a:gd name="connsiteY0" fmla="*/ 0 h 2984485"/>
                <a:gd name="connsiteX1" fmla="*/ 577642 w 1604560"/>
                <a:gd name="connsiteY1" fmla="*/ 3013368 h 2984485"/>
                <a:gd name="connsiteX2" fmla="*/ 1040397 w 1604560"/>
                <a:gd name="connsiteY2" fmla="*/ 1736136 h 2984485"/>
                <a:gd name="connsiteX3" fmla="*/ 0 w 1604560"/>
                <a:gd name="connsiteY3" fmla="*/ 0 h 2984485"/>
              </a:gdLst>
              <a:ahLst/>
              <a:cxnLst>
                <a:cxn ang="0">
                  <a:pos x="connsiteX0" y="connsiteY0"/>
                </a:cxn>
                <a:cxn ang="0">
                  <a:pos x="connsiteX1" y="connsiteY1"/>
                </a:cxn>
                <a:cxn ang="0">
                  <a:pos x="connsiteX2" y="connsiteY2"/>
                </a:cxn>
                <a:cxn ang="0">
                  <a:pos x="connsiteX3" y="connsiteY3"/>
                </a:cxn>
              </a:cxnLst>
              <a:rect l="l" t="t" r="r" b="b"/>
              <a:pathLst>
                <a:path w="1604560" h="2984485">
                  <a:moveTo>
                    <a:pt x="0" y="0"/>
                  </a:moveTo>
                  <a:cubicBezTo>
                    <a:pt x="1843961" y="0"/>
                    <a:pt x="2242212" y="3013368"/>
                    <a:pt x="577642" y="3013368"/>
                  </a:cubicBezTo>
                  <a:cubicBezTo>
                    <a:pt x="1040397" y="2665498"/>
                    <a:pt x="1040397" y="2084326"/>
                    <a:pt x="1040397" y="1736136"/>
                  </a:cubicBezTo>
                  <a:cubicBezTo>
                    <a:pt x="1040076" y="778534"/>
                    <a:pt x="573791" y="0"/>
                    <a:pt x="0" y="0"/>
                  </a:cubicBezTo>
                  <a:close/>
                </a:path>
              </a:pathLst>
            </a:custGeom>
            <a:solidFill>
              <a:srgbClr val="477997"/>
            </a:solidFill>
            <a:ln w="32070" cap="flat">
              <a:noFill/>
              <a:prstDash val="solid"/>
              <a:miter/>
            </a:ln>
          </p:spPr>
          <p:txBody>
            <a:bodyPr rtlCol="0" anchor="ctr"/>
            <a:lstStyle/>
            <a:p>
              <a:endParaRPr lang="en-US" dirty="0"/>
            </a:p>
          </p:txBody>
        </p:sp>
        <p:sp>
          <p:nvSpPr>
            <p:cNvPr id="12" name="Freeform: Shape 8">
              <a:extLst>
                <a:ext uri="{FF2B5EF4-FFF2-40B4-BE49-F238E27FC236}">
                  <a16:creationId xmlns:a16="http://schemas.microsoft.com/office/drawing/2014/main" id="{8FA98F77-F43D-1040-9CB8-A458CD77A734}"/>
                </a:ext>
              </a:extLst>
            </p:cNvPr>
            <p:cNvSpPr/>
            <p:nvPr/>
          </p:nvSpPr>
          <p:spPr>
            <a:xfrm>
              <a:off x="3296779" y="3199200"/>
              <a:ext cx="1033429" cy="858542"/>
            </a:xfrm>
            <a:custGeom>
              <a:avLst/>
              <a:gdLst>
                <a:gd name="connsiteX0" fmla="*/ 1043927 w 2085928"/>
                <a:gd name="connsiteY0" fmla="*/ 1736136 h 1732926"/>
                <a:gd name="connsiteX1" fmla="*/ 2087854 w 2085928"/>
                <a:gd name="connsiteY1" fmla="*/ 0 h 1732926"/>
                <a:gd name="connsiteX2" fmla="*/ 1043927 w 2085928"/>
                <a:gd name="connsiteY2" fmla="*/ 1273380 h 1732926"/>
                <a:gd name="connsiteX3" fmla="*/ 0 w 2085928"/>
                <a:gd name="connsiteY3" fmla="*/ 0 h 1732926"/>
                <a:gd name="connsiteX4" fmla="*/ 1043927 w 2085928"/>
                <a:gd name="connsiteY4" fmla="*/ 1736136 h 1732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5928" h="1732926">
                  <a:moveTo>
                    <a:pt x="1043927" y="1736136"/>
                  </a:moveTo>
                  <a:cubicBezTo>
                    <a:pt x="1621568" y="1736136"/>
                    <a:pt x="2087854" y="957603"/>
                    <a:pt x="2087854" y="0"/>
                  </a:cubicBezTo>
                  <a:cubicBezTo>
                    <a:pt x="2087854" y="703119"/>
                    <a:pt x="1621568" y="1273380"/>
                    <a:pt x="1043927" y="1273380"/>
                  </a:cubicBezTo>
                  <a:cubicBezTo>
                    <a:pt x="470136" y="1273380"/>
                    <a:pt x="0" y="703119"/>
                    <a:pt x="0" y="0"/>
                  </a:cubicBezTo>
                  <a:cubicBezTo>
                    <a:pt x="0" y="957603"/>
                    <a:pt x="470136" y="1736136"/>
                    <a:pt x="1043927" y="1736136"/>
                  </a:cubicBezTo>
                  <a:close/>
                </a:path>
              </a:pathLst>
            </a:custGeom>
            <a:solidFill>
              <a:srgbClr val="14172A"/>
            </a:solidFill>
            <a:ln w="32070" cap="flat">
              <a:noFill/>
              <a:prstDash val="solid"/>
              <a:miter/>
            </a:ln>
          </p:spPr>
          <p:txBody>
            <a:bodyPr rtlCol="0" anchor="ctr"/>
            <a:lstStyle/>
            <a:p>
              <a:endParaRPr lang="en-US"/>
            </a:p>
          </p:txBody>
        </p:sp>
        <p:sp>
          <p:nvSpPr>
            <p:cNvPr id="13" name="Freeform: Shape 9">
              <a:extLst>
                <a:ext uri="{FF2B5EF4-FFF2-40B4-BE49-F238E27FC236}">
                  <a16:creationId xmlns:a16="http://schemas.microsoft.com/office/drawing/2014/main" id="{15AE0E75-5CC0-B848-9667-29C66985C05D}"/>
                </a:ext>
              </a:extLst>
            </p:cNvPr>
            <p:cNvSpPr/>
            <p:nvPr/>
          </p:nvSpPr>
          <p:spPr>
            <a:xfrm>
              <a:off x="3006539" y="2566423"/>
              <a:ext cx="794945" cy="1478600"/>
            </a:xfrm>
            <a:custGeom>
              <a:avLst/>
              <a:gdLst>
                <a:gd name="connsiteX0" fmla="*/ 1629764 w 1604560"/>
                <a:gd name="connsiteY0" fmla="*/ 3013368 h 2984485"/>
                <a:gd name="connsiteX1" fmla="*/ 1052122 w 1604560"/>
                <a:gd name="connsiteY1" fmla="*/ 0 h 2984485"/>
                <a:gd name="connsiteX2" fmla="*/ 585837 w 1604560"/>
                <a:gd name="connsiteY2" fmla="*/ 1277231 h 2984485"/>
                <a:gd name="connsiteX3" fmla="*/ 1629764 w 1604560"/>
                <a:gd name="connsiteY3" fmla="*/ 3013368 h 2984485"/>
              </a:gdLst>
              <a:ahLst/>
              <a:cxnLst>
                <a:cxn ang="0">
                  <a:pos x="connsiteX0" y="connsiteY0"/>
                </a:cxn>
                <a:cxn ang="0">
                  <a:pos x="connsiteX1" y="connsiteY1"/>
                </a:cxn>
                <a:cxn ang="0">
                  <a:pos x="connsiteX2" y="connsiteY2"/>
                </a:cxn>
                <a:cxn ang="0">
                  <a:pos x="connsiteX3" y="connsiteY3"/>
                </a:cxn>
              </a:cxnLst>
              <a:rect l="l" t="t" r="r" b="b"/>
              <a:pathLst>
                <a:path w="1604560" h="2984485">
                  <a:moveTo>
                    <a:pt x="1629764" y="3013368"/>
                  </a:moveTo>
                  <a:cubicBezTo>
                    <a:pt x="-214196" y="3013368"/>
                    <a:pt x="-612448" y="0"/>
                    <a:pt x="1052122" y="0"/>
                  </a:cubicBezTo>
                  <a:cubicBezTo>
                    <a:pt x="585837" y="347869"/>
                    <a:pt x="585837" y="929041"/>
                    <a:pt x="585837" y="1277231"/>
                  </a:cubicBezTo>
                  <a:cubicBezTo>
                    <a:pt x="585837" y="2234834"/>
                    <a:pt x="1055973" y="3013368"/>
                    <a:pt x="1629764" y="3013368"/>
                  </a:cubicBezTo>
                  <a:close/>
                </a:path>
              </a:pathLst>
            </a:custGeom>
            <a:solidFill>
              <a:srgbClr val="D64700"/>
            </a:solidFill>
            <a:ln w="32070" cap="flat">
              <a:noFill/>
              <a:prstDash val="solid"/>
              <a:miter/>
            </a:ln>
          </p:spPr>
          <p:txBody>
            <a:bodyPr rtlCol="0" anchor="ctr"/>
            <a:lstStyle/>
            <a:p>
              <a:endParaRPr lang="en-US"/>
            </a:p>
          </p:txBody>
        </p:sp>
        <p:sp>
          <p:nvSpPr>
            <p:cNvPr id="15" name="Freeform: Shape 10">
              <a:extLst>
                <a:ext uri="{FF2B5EF4-FFF2-40B4-BE49-F238E27FC236}">
                  <a16:creationId xmlns:a16="http://schemas.microsoft.com/office/drawing/2014/main" id="{CB5DBE33-F72F-E74F-A75C-693FD6C5E5DF}"/>
                </a:ext>
              </a:extLst>
            </p:cNvPr>
            <p:cNvSpPr/>
            <p:nvPr/>
          </p:nvSpPr>
          <p:spPr>
            <a:xfrm>
              <a:off x="3649894" y="3050227"/>
              <a:ext cx="540563" cy="556462"/>
            </a:xfrm>
            <a:custGeom>
              <a:avLst/>
              <a:gdLst>
                <a:gd name="connsiteX0" fmla="*/ 1016649 w 1091100"/>
                <a:gd name="connsiteY0" fmla="*/ 1017934 h 1123193"/>
                <a:gd name="connsiteX1" fmla="*/ 763129 w 1091100"/>
                <a:gd name="connsiteY1" fmla="*/ 0 h 1123193"/>
                <a:gd name="connsiteX2" fmla="*/ 847208 w 1091100"/>
                <a:gd name="connsiteY2" fmla="*/ 848492 h 1123193"/>
                <a:gd name="connsiteX3" fmla="*/ 0 w 1091100"/>
                <a:gd name="connsiteY3" fmla="*/ 763130 h 1123193"/>
                <a:gd name="connsiteX4" fmla="*/ 1016649 w 1091100"/>
                <a:gd name="connsiteY4" fmla="*/ 1017934 h 1123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100" h="1123193">
                  <a:moveTo>
                    <a:pt x="1016649" y="1017934"/>
                  </a:moveTo>
                  <a:cubicBezTo>
                    <a:pt x="1228130" y="806453"/>
                    <a:pt x="1113886" y="350757"/>
                    <a:pt x="763129" y="0"/>
                  </a:cubicBezTo>
                  <a:cubicBezTo>
                    <a:pt x="1020500" y="257372"/>
                    <a:pt x="1058689" y="637011"/>
                    <a:pt x="847208" y="848492"/>
                  </a:cubicBezTo>
                  <a:cubicBezTo>
                    <a:pt x="637010" y="1058690"/>
                    <a:pt x="257371" y="1020501"/>
                    <a:pt x="0" y="763130"/>
                  </a:cubicBezTo>
                  <a:cubicBezTo>
                    <a:pt x="350757" y="1113887"/>
                    <a:pt x="806452" y="1228132"/>
                    <a:pt x="1016649" y="1017934"/>
                  </a:cubicBezTo>
                  <a:close/>
                </a:path>
              </a:pathLst>
            </a:custGeom>
            <a:solidFill>
              <a:srgbClr val="14172A"/>
            </a:solidFill>
            <a:ln w="32070" cap="flat">
              <a:noFill/>
              <a:prstDash val="solid"/>
              <a:miter/>
            </a:ln>
          </p:spPr>
          <p:txBody>
            <a:bodyPr rtlCol="0" anchor="ctr"/>
            <a:lstStyle/>
            <a:p>
              <a:endParaRPr lang="en-US"/>
            </a:p>
          </p:txBody>
        </p:sp>
        <p:sp>
          <p:nvSpPr>
            <p:cNvPr id="16" name="Freeform: Shape 11">
              <a:extLst>
                <a:ext uri="{FF2B5EF4-FFF2-40B4-BE49-F238E27FC236}">
                  <a16:creationId xmlns:a16="http://schemas.microsoft.com/office/drawing/2014/main" id="{33CDF0FF-3E3D-1A4E-9E8D-AA33D54726C4}"/>
                </a:ext>
              </a:extLst>
            </p:cNvPr>
            <p:cNvSpPr/>
            <p:nvPr/>
          </p:nvSpPr>
          <p:spPr>
            <a:xfrm>
              <a:off x="3421525" y="3112710"/>
              <a:ext cx="731349" cy="556462"/>
            </a:xfrm>
            <a:custGeom>
              <a:avLst/>
              <a:gdLst>
                <a:gd name="connsiteX0" fmla="*/ 1477602 w 1476195"/>
                <a:gd name="connsiteY0" fmla="*/ 891816 h 1123193"/>
                <a:gd name="connsiteX1" fmla="*/ 162826 w 1476195"/>
                <a:gd name="connsiteY1" fmla="*/ 0 h 1123193"/>
                <a:gd name="connsiteX2" fmla="*/ 460953 w 1476195"/>
                <a:gd name="connsiteY2" fmla="*/ 637011 h 1123193"/>
                <a:gd name="connsiteX3" fmla="*/ 1477602 w 1476195"/>
                <a:gd name="connsiteY3" fmla="*/ 891816 h 1123193"/>
              </a:gdLst>
              <a:ahLst/>
              <a:cxnLst>
                <a:cxn ang="0">
                  <a:pos x="connsiteX0" y="connsiteY0"/>
                </a:cxn>
                <a:cxn ang="0">
                  <a:pos x="connsiteX1" y="connsiteY1"/>
                </a:cxn>
                <a:cxn ang="0">
                  <a:pos x="connsiteX2" y="connsiteY2"/>
                </a:cxn>
                <a:cxn ang="0">
                  <a:pos x="connsiteX3" y="connsiteY3"/>
                </a:cxn>
              </a:cxnLst>
              <a:rect l="l" t="t" r="r" b="b"/>
              <a:pathLst>
                <a:path w="1476195" h="1123193">
                  <a:moveTo>
                    <a:pt x="1477602" y="891816"/>
                  </a:moveTo>
                  <a:cubicBezTo>
                    <a:pt x="802403" y="1567015"/>
                    <a:pt x="-446586" y="609413"/>
                    <a:pt x="162826" y="0"/>
                  </a:cubicBezTo>
                  <a:cubicBezTo>
                    <a:pt x="120786" y="296844"/>
                    <a:pt x="333551" y="509609"/>
                    <a:pt x="460953" y="637011"/>
                  </a:cubicBezTo>
                  <a:cubicBezTo>
                    <a:pt x="811710" y="987768"/>
                    <a:pt x="1267405" y="1102013"/>
                    <a:pt x="1477602" y="891816"/>
                  </a:cubicBezTo>
                  <a:close/>
                </a:path>
              </a:pathLst>
            </a:custGeom>
            <a:solidFill>
              <a:srgbClr val="477997"/>
            </a:solidFill>
            <a:ln w="32070" cap="flat">
              <a:noFill/>
              <a:prstDash val="solid"/>
              <a:miter/>
            </a:ln>
          </p:spPr>
          <p:txBody>
            <a:bodyPr rtlCol="0" anchor="ctr"/>
            <a:lstStyle/>
            <a:p>
              <a:endParaRPr lang="en-US"/>
            </a:p>
          </p:txBody>
        </p:sp>
        <p:sp>
          <p:nvSpPr>
            <p:cNvPr id="17" name="Freeform: Shape 12">
              <a:extLst>
                <a:ext uri="{FF2B5EF4-FFF2-40B4-BE49-F238E27FC236}">
                  <a16:creationId xmlns:a16="http://schemas.microsoft.com/office/drawing/2014/main" id="{6784578B-2BCC-0C41-BC82-AB6A16E7D1C8}"/>
                </a:ext>
              </a:extLst>
            </p:cNvPr>
            <p:cNvSpPr/>
            <p:nvPr/>
          </p:nvSpPr>
          <p:spPr>
            <a:xfrm>
              <a:off x="3535565" y="2853454"/>
              <a:ext cx="556462" cy="556462"/>
            </a:xfrm>
            <a:custGeom>
              <a:avLst/>
              <a:gdLst>
                <a:gd name="connsiteX0" fmla="*/ 106256 w 1123192"/>
                <a:gd name="connsiteY0" fmla="*/ 105469 h 1123193"/>
                <a:gd name="connsiteX1" fmla="*/ 359776 w 1123192"/>
                <a:gd name="connsiteY1" fmla="*/ 1123403 h 1123193"/>
                <a:gd name="connsiteX2" fmla="*/ 275697 w 1123192"/>
                <a:gd name="connsiteY2" fmla="*/ 274911 h 1123193"/>
                <a:gd name="connsiteX3" fmla="*/ 1124189 w 1123192"/>
                <a:gd name="connsiteY3" fmla="*/ 358990 h 1123193"/>
                <a:gd name="connsiteX4" fmla="*/ 106256 w 1123192"/>
                <a:gd name="connsiteY4" fmla="*/ 105469 h 1123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3192" h="1123193">
                  <a:moveTo>
                    <a:pt x="106256" y="105469"/>
                  </a:moveTo>
                  <a:cubicBezTo>
                    <a:pt x="-105225" y="316951"/>
                    <a:pt x="9019" y="772646"/>
                    <a:pt x="359776" y="1123403"/>
                  </a:cubicBezTo>
                  <a:cubicBezTo>
                    <a:pt x="102405" y="866032"/>
                    <a:pt x="64216" y="486392"/>
                    <a:pt x="275697" y="274911"/>
                  </a:cubicBezTo>
                  <a:cubicBezTo>
                    <a:pt x="485895" y="64713"/>
                    <a:pt x="866817" y="101618"/>
                    <a:pt x="1124189" y="358990"/>
                  </a:cubicBezTo>
                  <a:cubicBezTo>
                    <a:pt x="773432" y="8554"/>
                    <a:pt x="316453" y="-104407"/>
                    <a:pt x="106256" y="105469"/>
                  </a:cubicBezTo>
                  <a:close/>
                </a:path>
              </a:pathLst>
            </a:custGeom>
            <a:solidFill>
              <a:srgbClr val="D64700"/>
            </a:solidFill>
            <a:ln w="32070" cap="flat">
              <a:noFill/>
              <a:prstDash val="solid"/>
              <a:miter/>
            </a:ln>
          </p:spPr>
          <p:txBody>
            <a:bodyPr rtlCol="0" anchor="ctr"/>
            <a:lstStyle/>
            <a:p>
              <a:endParaRPr lang="en-US"/>
            </a:p>
          </p:txBody>
        </p:sp>
        <p:sp>
          <p:nvSpPr>
            <p:cNvPr id="18" name="Freeform: Shape 13">
              <a:extLst>
                <a:ext uri="{FF2B5EF4-FFF2-40B4-BE49-F238E27FC236}">
                  <a16:creationId xmlns:a16="http://schemas.microsoft.com/office/drawing/2014/main" id="{EDE0184A-8F8C-0B40-8172-D39338F94271}"/>
                </a:ext>
              </a:extLst>
            </p:cNvPr>
            <p:cNvSpPr/>
            <p:nvPr/>
          </p:nvSpPr>
          <p:spPr>
            <a:xfrm>
              <a:off x="3588206" y="2791063"/>
              <a:ext cx="731349" cy="556462"/>
            </a:xfrm>
            <a:custGeom>
              <a:avLst/>
              <a:gdLst>
                <a:gd name="connsiteX0" fmla="*/ 0 w 1476195"/>
                <a:gd name="connsiteY0" fmla="*/ 231401 h 1123193"/>
                <a:gd name="connsiteX1" fmla="*/ 1314777 w 1476195"/>
                <a:gd name="connsiteY1" fmla="*/ 1123216 h 1123193"/>
                <a:gd name="connsiteX2" fmla="*/ 1017933 w 1476195"/>
                <a:gd name="connsiteY2" fmla="*/ 484922 h 1123193"/>
                <a:gd name="connsiteX3" fmla="*/ 0 w 1476195"/>
                <a:gd name="connsiteY3" fmla="*/ 231401 h 1123193"/>
              </a:gdLst>
              <a:ahLst/>
              <a:cxnLst>
                <a:cxn ang="0">
                  <a:pos x="connsiteX0" y="connsiteY0"/>
                </a:cxn>
                <a:cxn ang="0">
                  <a:pos x="connsiteX1" y="connsiteY1"/>
                </a:cxn>
                <a:cxn ang="0">
                  <a:pos x="connsiteX2" y="connsiteY2"/>
                </a:cxn>
                <a:cxn ang="0">
                  <a:pos x="connsiteX3" y="connsiteY3"/>
                </a:cxn>
              </a:cxnLst>
              <a:rect l="l" t="t" r="r" b="b"/>
              <a:pathLst>
                <a:path w="1476195" h="1123193">
                  <a:moveTo>
                    <a:pt x="0" y="231401"/>
                  </a:moveTo>
                  <a:cubicBezTo>
                    <a:pt x="675199" y="-443799"/>
                    <a:pt x="1924188" y="513804"/>
                    <a:pt x="1314777" y="1123216"/>
                  </a:cubicBezTo>
                  <a:cubicBezTo>
                    <a:pt x="1358100" y="825089"/>
                    <a:pt x="1145335" y="612324"/>
                    <a:pt x="1017933" y="484922"/>
                  </a:cubicBezTo>
                  <a:cubicBezTo>
                    <a:pt x="667176" y="134485"/>
                    <a:pt x="210197" y="21524"/>
                    <a:pt x="0" y="231401"/>
                  </a:cubicBezTo>
                  <a:close/>
                </a:path>
              </a:pathLst>
            </a:custGeom>
            <a:solidFill>
              <a:srgbClr val="863427"/>
            </a:solidFill>
            <a:ln w="32070" cap="flat">
              <a:noFill/>
              <a:prstDash val="solid"/>
              <a:miter/>
            </a:ln>
          </p:spPr>
          <p:txBody>
            <a:bodyPr rtlCol="0" anchor="ctr"/>
            <a:lstStyle/>
            <a:p>
              <a:endParaRPr lang="en-US"/>
            </a:p>
          </p:txBody>
        </p:sp>
      </p:grpSp>
    </p:spTree>
    <p:extLst>
      <p:ext uri="{BB962C8B-B14F-4D97-AF65-F5344CB8AC3E}">
        <p14:creationId xmlns:p14="http://schemas.microsoft.com/office/powerpoint/2010/main" val="1215874409"/>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9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93" r:id="rId12"/>
    <p:sldLayoutId id="2147483896" r:id="rId13"/>
    <p:sldLayoutId id="2147483898" r:id="rId14"/>
  </p:sldLayoutIdLst>
  <p:txStyles>
    <p:titleStyle>
      <a:lvl1pPr algn="l" defTabSz="914400" rtl="0" eaLnBrk="1" latinLnBrk="0" hangingPunct="1">
        <a:lnSpc>
          <a:spcPct val="90000"/>
        </a:lnSpc>
        <a:spcBef>
          <a:spcPct val="0"/>
        </a:spcBef>
        <a:buNone/>
        <a:defRPr sz="4400" b="0" i="0" kern="1200" cap="all" baseline="0">
          <a:solidFill>
            <a:srgbClr val="006FAD"/>
          </a:solidFill>
          <a:latin typeface="Ubuntu Light" panose="020B0304030602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7F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0536782"/>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b="0" i="0" kern="1200" cap="all" baseline="0">
          <a:solidFill>
            <a:srgbClr val="006FAD"/>
          </a:solidFill>
          <a:latin typeface="Ubuntu Light" panose="020B0304030602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8"/>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1028" name="think-cell Slide" r:id="rId9" imgW="270" imgH="270" progId="TCLayout.ActiveDocument.1">
                  <p:embed/>
                </p:oleObj>
              </mc:Choice>
              <mc:Fallback>
                <p:oleObj name="think-cell Slide" r:id="rId9" imgW="270" imgH="270" progId="TCLayout.ActiveDocument.1">
                  <p:embed/>
                  <p:pic>
                    <p:nvPicPr>
                      <p:cNvPr id="21" name="Object 20" hidden="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3" name="Groupe 2">
            <a:extLst>
              <a:ext uri="{FF2B5EF4-FFF2-40B4-BE49-F238E27FC236}">
                <a16:creationId xmlns:a16="http://schemas.microsoft.com/office/drawing/2014/main" id="{2B612A8E-B9C0-4A33-BDF0-7B934FC0FA7B}"/>
              </a:ext>
            </a:extLst>
          </p:cNvPr>
          <p:cNvGrpSpPr/>
          <p:nvPr userDrawn="1"/>
        </p:nvGrpSpPr>
        <p:grpSpPr>
          <a:xfrm>
            <a:off x="12355040" y="33161"/>
            <a:ext cx="360000" cy="1800000"/>
            <a:chOff x="12355040" y="33161"/>
            <a:chExt cx="360000" cy="1800000"/>
          </a:xfrm>
        </p:grpSpPr>
        <p:sp>
          <p:nvSpPr>
            <p:cNvPr id="4" name="Rectangle 3">
              <a:extLst>
                <a:ext uri="{FF2B5EF4-FFF2-40B4-BE49-F238E27FC236}">
                  <a16:creationId xmlns:a16="http://schemas.microsoft.com/office/drawing/2014/main" id="{8759ABE2-EA66-4C96-A730-7AE70F160C4A}"/>
                </a:ext>
              </a:extLst>
            </p:cNvPr>
            <p:cNvSpPr/>
            <p:nvPr userDrawn="1"/>
          </p:nvSpPr>
          <p:spPr>
            <a:xfrm>
              <a:off x="12355040" y="33161"/>
              <a:ext cx="360000" cy="3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300"/>
                </a:spcAft>
              </a:pPr>
              <a:endParaRPr lang="en-GB" sz="900"/>
            </a:p>
          </p:txBody>
        </p:sp>
        <p:sp>
          <p:nvSpPr>
            <p:cNvPr id="5" name="Rectangle 4">
              <a:extLst>
                <a:ext uri="{FF2B5EF4-FFF2-40B4-BE49-F238E27FC236}">
                  <a16:creationId xmlns:a16="http://schemas.microsoft.com/office/drawing/2014/main" id="{A0575D8E-DADC-4A93-90E1-700FFEEB7476}"/>
                </a:ext>
              </a:extLst>
            </p:cNvPr>
            <p:cNvSpPr/>
            <p:nvPr userDrawn="1"/>
          </p:nvSpPr>
          <p:spPr>
            <a:xfrm>
              <a:off x="12355040" y="393161"/>
              <a:ext cx="36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300"/>
                </a:spcAft>
              </a:pPr>
              <a:endParaRPr lang="en-GB" sz="900"/>
            </a:p>
          </p:txBody>
        </p:sp>
        <p:sp>
          <p:nvSpPr>
            <p:cNvPr id="6" name="Rectangle 5">
              <a:extLst>
                <a:ext uri="{FF2B5EF4-FFF2-40B4-BE49-F238E27FC236}">
                  <a16:creationId xmlns:a16="http://schemas.microsoft.com/office/drawing/2014/main" id="{797A0406-0F4B-4D43-9CEA-FDE61975CF1D}"/>
                </a:ext>
              </a:extLst>
            </p:cNvPr>
            <p:cNvSpPr/>
            <p:nvPr userDrawn="1"/>
          </p:nvSpPr>
          <p:spPr>
            <a:xfrm>
              <a:off x="12355040" y="753161"/>
              <a:ext cx="360000"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300"/>
                </a:spcAft>
              </a:pPr>
              <a:endParaRPr lang="en-GB" sz="900"/>
            </a:p>
          </p:txBody>
        </p:sp>
        <p:sp>
          <p:nvSpPr>
            <p:cNvPr id="7" name="Rectangle 6">
              <a:extLst>
                <a:ext uri="{FF2B5EF4-FFF2-40B4-BE49-F238E27FC236}">
                  <a16:creationId xmlns:a16="http://schemas.microsoft.com/office/drawing/2014/main" id="{D5ADBA43-C200-4485-A4EC-E3C6D0E787EB}"/>
                </a:ext>
              </a:extLst>
            </p:cNvPr>
            <p:cNvSpPr/>
            <p:nvPr userDrawn="1"/>
          </p:nvSpPr>
          <p:spPr>
            <a:xfrm>
              <a:off x="12355040" y="1113161"/>
              <a:ext cx="360000" cy="36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300"/>
                </a:spcAft>
              </a:pPr>
              <a:endParaRPr lang="en-GB" sz="900"/>
            </a:p>
          </p:txBody>
        </p:sp>
        <p:sp>
          <p:nvSpPr>
            <p:cNvPr id="8" name="Rectangle 7">
              <a:extLst>
                <a:ext uri="{FF2B5EF4-FFF2-40B4-BE49-F238E27FC236}">
                  <a16:creationId xmlns:a16="http://schemas.microsoft.com/office/drawing/2014/main" id="{23914078-BC81-4D4F-882A-303F25DADB61}"/>
                </a:ext>
              </a:extLst>
            </p:cNvPr>
            <p:cNvSpPr/>
            <p:nvPr userDrawn="1"/>
          </p:nvSpPr>
          <p:spPr>
            <a:xfrm>
              <a:off x="12355040" y="1473161"/>
              <a:ext cx="360000" cy="36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300"/>
                </a:spcAft>
              </a:pPr>
              <a:endParaRPr lang="en-GB" sz="900"/>
            </a:p>
          </p:txBody>
        </p:sp>
      </p:grpSp>
    </p:spTree>
    <p:extLst>
      <p:ext uri="{BB962C8B-B14F-4D97-AF65-F5344CB8AC3E}">
        <p14:creationId xmlns:p14="http://schemas.microsoft.com/office/powerpoint/2010/main" val="2458042863"/>
      </p:ext>
    </p:extLst>
  </p:cSld>
  <p:clrMap bg1="lt1" tx1="dk1" bg2="lt2" tx2="dk2" accent1="accent1" accent2="accent2" accent3="accent3" accent4="accent4" accent5="accent5" accent6="accent6" hlink="hlink" folHlink="folHlink"/>
  <p:sldLayoutIdLst>
    <p:sldLayoutId id="2147483839" r:id="rId1"/>
    <p:sldLayoutId id="2147483855" r:id="rId2"/>
    <p:sldLayoutId id="2147483841" r:id="rId3"/>
    <p:sldLayoutId id="2147483842" r:id="rId4"/>
    <p:sldLayoutId id="2147483880" r:id="rId5"/>
  </p:sldLayoutIdLst>
  <p:txStyles>
    <p:titleStyle>
      <a:lvl1pPr marL="0" marR="0" indent="0" algn="l" defTabSz="914400" rtl="0" eaLnBrk="1" fontAlgn="auto" latinLnBrk="0" hangingPunct="1">
        <a:lnSpc>
          <a:spcPct val="90000"/>
        </a:lnSpc>
        <a:spcBef>
          <a:spcPct val="0"/>
        </a:spcBef>
        <a:spcAft>
          <a:spcPts val="0"/>
        </a:spcAft>
        <a:buClrTx/>
        <a:buSzTx/>
        <a:buFontTx/>
        <a:buNone/>
        <a:tabLst/>
        <a:defRPr kumimoji="0" lang="en-US" sz="3000" b="0" i="0" u="none" strike="noStrike" kern="1200" cap="none" spc="0" normalizeH="0" baseline="0" noProof="0" dirty="0">
          <a:ln>
            <a:noFill/>
          </a:ln>
          <a:solidFill>
            <a:schemeClr val="accent1"/>
          </a:solidFill>
          <a:effectLst/>
          <a:uLnTx/>
          <a:uFillTx/>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j-lt"/>
          <a:ea typeface="+mn-ea"/>
          <a:cs typeface="+mn-cs"/>
        </a:defRPr>
      </a:lvl1pPr>
      <a:lvl2pPr marL="539750" indent="-179388"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j-lt"/>
          <a:ea typeface="+mn-ea"/>
          <a:cs typeface="+mn-cs"/>
        </a:defRPr>
      </a:lvl2pPr>
      <a:lvl3pPr marL="900113" indent="-179388"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j-lt"/>
          <a:ea typeface="+mn-ea"/>
          <a:cs typeface="+mn-cs"/>
        </a:defRPr>
      </a:lvl3pPr>
      <a:lvl4pPr marL="1260475" indent="-179388" algn="l" defTabSz="914400" rtl="0" eaLnBrk="1" latinLnBrk="0" hangingPunct="1">
        <a:lnSpc>
          <a:spcPct val="90000"/>
        </a:lnSpc>
        <a:spcBef>
          <a:spcPts val="500"/>
        </a:spcBef>
        <a:buClr>
          <a:schemeClr val="accent3"/>
        </a:buClr>
        <a:buFont typeface="Arial" panose="020B0604020202020204" pitchFamily="34" charset="0"/>
        <a:buChar char="•"/>
        <a:defRPr sz="1400" kern="1200">
          <a:solidFill>
            <a:schemeClr val="tx1"/>
          </a:solidFill>
          <a:latin typeface="+mj-lt"/>
          <a:ea typeface="+mn-ea"/>
          <a:cs typeface="+mn-cs"/>
        </a:defRPr>
      </a:lvl4pPr>
      <a:lvl5pPr marL="1620838" indent="-179388" algn="l" defTabSz="914400" rtl="0" eaLnBrk="1" latinLnBrk="0" hangingPunct="1">
        <a:lnSpc>
          <a:spcPct val="90000"/>
        </a:lnSpc>
        <a:spcBef>
          <a:spcPts val="500"/>
        </a:spcBef>
        <a:buClr>
          <a:schemeClr val="accent5"/>
        </a:buClr>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50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6"/>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7172" name="think-cell Slide" r:id="rId7" imgW="270" imgH="270" progId="TCLayout.ActiveDocument.1">
                  <p:embed/>
                </p:oleObj>
              </mc:Choice>
              <mc:Fallback>
                <p:oleObj name="think-cell Slide" r:id="rId7" imgW="270" imgH="270" progId="TCLayout.ActiveDocument.1">
                  <p:embed/>
                  <p:pic>
                    <p:nvPicPr>
                      <p:cNvPr id="21" name="Object 20" hidden="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768834783"/>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95" r:id="rId3"/>
  </p:sldLayoutIdLst>
  <p:txStyles>
    <p:titleStyle>
      <a:lvl1pPr marL="0" marR="0" indent="0" algn="l" defTabSz="914400" rtl="0" eaLnBrk="1" fontAlgn="auto" latinLnBrk="0" hangingPunct="1">
        <a:lnSpc>
          <a:spcPct val="90000"/>
        </a:lnSpc>
        <a:spcBef>
          <a:spcPct val="0"/>
        </a:spcBef>
        <a:spcAft>
          <a:spcPts val="0"/>
        </a:spcAft>
        <a:buClrTx/>
        <a:buSzTx/>
        <a:buFontTx/>
        <a:buNone/>
        <a:tabLst/>
        <a:defRPr kumimoji="0" lang="en-US" sz="3000" b="0" i="0" u="none" strike="noStrike" kern="1200" cap="none" spc="0" normalizeH="0" baseline="0" noProof="0" dirty="0">
          <a:ln>
            <a:noFill/>
          </a:ln>
          <a:solidFill>
            <a:schemeClr val="accent1"/>
          </a:solidFill>
          <a:effectLst/>
          <a:uLnTx/>
          <a:uFillTx/>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j-lt"/>
          <a:ea typeface="+mn-ea"/>
          <a:cs typeface="+mn-cs"/>
        </a:defRPr>
      </a:lvl1pPr>
      <a:lvl2pPr marL="539750" indent="-179388"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j-lt"/>
          <a:ea typeface="+mn-ea"/>
          <a:cs typeface="+mn-cs"/>
        </a:defRPr>
      </a:lvl2pPr>
      <a:lvl3pPr marL="900113" indent="-179388"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j-lt"/>
          <a:ea typeface="+mn-ea"/>
          <a:cs typeface="+mn-cs"/>
        </a:defRPr>
      </a:lvl3pPr>
      <a:lvl4pPr marL="1260475" indent="-179388" algn="l" defTabSz="914400" rtl="0" eaLnBrk="1" latinLnBrk="0" hangingPunct="1">
        <a:lnSpc>
          <a:spcPct val="90000"/>
        </a:lnSpc>
        <a:spcBef>
          <a:spcPts val="500"/>
        </a:spcBef>
        <a:buClr>
          <a:schemeClr val="accent3"/>
        </a:buClr>
        <a:buFont typeface="Arial" panose="020B0604020202020204" pitchFamily="34" charset="0"/>
        <a:buChar char="•"/>
        <a:defRPr sz="1400" kern="1200">
          <a:solidFill>
            <a:schemeClr val="tx1"/>
          </a:solidFill>
          <a:latin typeface="+mj-lt"/>
          <a:ea typeface="+mn-ea"/>
          <a:cs typeface="+mn-cs"/>
        </a:defRPr>
      </a:lvl4pPr>
      <a:lvl5pPr marL="1620838" indent="-179388" algn="l" defTabSz="914400" rtl="0" eaLnBrk="1" latinLnBrk="0" hangingPunct="1">
        <a:lnSpc>
          <a:spcPct val="90000"/>
        </a:lnSpc>
        <a:spcBef>
          <a:spcPts val="500"/>
        </a:spcBef>
        <a:buClr>
          <a:schemeClr val="accent5"/>
        </a:buClr>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57">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3E7E0D-BF91-D441-8C31-6B2E45116DD9}"/>
              </a:ext>
            </a:extLst>
          </p:cNvPr>
          <p:cNvPicPr>
            <a:picLocks noChangeAspect="1"/>
          </p:cNvPicPr>
          <p:nvPr userDrawn="1"/>
        </p:nvPicPr>
        <p:blipFill rotWithShape="1">
          <a:blip r:embed="rId13">
            <a:alphaModFix amt="11000"/>
            <a:extLst>
              <a:ext uri="{28A0092B-C50C-407E-A947-70E740481C1C}">
                <a14:useLocalDpi xmlns:a14="http://schemas.microsoft.com/office/drawing/2010/main"/>
              </a:ext>
            </a:extLst>
          </a:blip>
          <a:srcRect/>
          <a:stretch/>
        </p:blipFill>
        <p:spPr>
          <a:xfrm>
            <a:off x="5231904" y="-24408"/>
            <a:ext cx="6960096" cy="6791980"/>
          </a:xfrm>
          <a:prstGeom prst="rect">
            <a:avLst/>
          </a:prstGeom>
          <a:effectLst>
            <a:outerShdw blurRad="50800" dist="50800" dir="5400000" algn="ctr" rotWithShape="0">
              <a:srgbClr val="000000">
                <a:alpha val="0"/>
              </a:srgbClr>
            </a:outerShdw>
          </a:effectLst>
        </p:spPr>
      </p:pic>
      <p:pic>
        <p:nvPicPr>
          <p:cNvPr id="8" name="Picture 7">
            <a:extLst>
              <a:ext uri="{FF2B5EF4-FFF2-40B4-BE49-F238E27FC236}">
                <a16:creationId xmlns:a16="http://schemas.microsoft.com/office/drawing/2014/main" id="{0CF67165-27B5-8F41-9925-5A9387D24D7E}"/>
              </a:ext>
            </a:extLst>
          </p:cNvPr>
          <p:cNvPicPr>
            <a:picLocks noChangeAspect="1"/>
          </p:cNvPicPr>
          <p:nvPr userDrawn="1"/>
        </p:nvPicPr>
        <p:blipFill rotWithShape="1">
          <a:blip r:embed="rId14" cstate="screen">
            <a:extLst>
              <a:ext uri="{28A0092B-C50C-407E-A947-70E740481C1C}">
                <a14:useLocalDpi xmlns:a14="http://schemas.microsoft.com/office/drawing/2010/main"/>
              </a:ext>
            </a:extLst>
          </a:blip>
          <a:srcRect/>
          <a:stretch/>
        </p:blipFill>
        <p:spPr>
          <a:xfrm>
            <a:off x="11477180" y="151926"/>
            <a:ext cx="433180" cy="424522"/>
          </a:xfrm>
          <a:prstGeom prst="rect">
            <a:avLst/>
          </a:prstGeom>
        </p:spPr>
      </p:pic>
    </p:spTree>
    <p:extLst>
      <p:ext uri="{BB962C8B-B14F-4D97-AF65-F5344CB8AC3E}">
        <p14:creationId xmlns:p14="http://schemas.microsoft.com/office/powerpoint/2010/main" val="2984374865"/>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tiff"/><Relationship Id="rId7"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19.tiff"/><Relationship Id="rId5" Type="http://schemas.openxmlformats.org/officeDocument/2006/relationships/image" Target="../media/image18.tiff"/><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notesSlide" Target="../notesSlides/notesSlide10.xml"/><Relationship Id="rId7" Type="http://schemas.openxmlformats.org/officeDocument/2006/relationships/image" Target="../media/image43.svg"/><Relationship Id="rId2" Type="http://schemas.openxmlformats.org/officeDocument/2006/relationships/slideLayout" Target="../slideLayouts/slideLayout14.xml"/><Relationship Id="rId1" Type="http://schemas.openxmlformats.org/officeDocument/2006/relationships/tags" Target="../tags/tag1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14.tiff"/><Relationship Id="rId9" Type="http://schemas.openxmlformats.org/officeDocument/2006/relationships/image" Target="../media/image45.png"/></Relationships>
</file>

<file path=ppt/slides/_rels/slide1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notesSlide" Target="../notesSlides/notesSlide11.xml"/><Relationship Id="rId7" Type="http://schemas.openxmlformats.org/officeDocument/2006/relationships/image" Target="../media/image48.png"/><Relationship Id="rId2" Type="http://schemas.openxmlformats.org/officeDocument/2006/relationships/slideLayout" Target="../slideLayouts/slideLayout14.xml"/><Relationship Id="rId1" Type="http://schemas.openxmlformats.org/officeDocument/2006/relationships/tags" Target="../tags/tag16.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14.tiff"/><Relationship Id="rId9" Type="http://schemas.openxmlformats.org/officeDocument/2006/relationships/image" Target="../media/image50.png"/></Relationships>
</file>

<file path=ppt/slides/_rels/slide1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notesSlide" Target="../notesSlides/notesSlide12.xml"/><Relationship Id="rId7" Type="http://schemas.openxmlformats.org/officeDocument/2006/relationships/image" Target="../media/image53.svg"/><Relationship Id="rId2" Type="http://schemas.openxmlformats.org/officeDocument/2006/relationships/slideLayout" Target="../slideLayouts/slideLayout14.xml"/><Relationship Id="rId1" Type="http://schemas.openxmlformats.org/officeDocument/2006/relationships/tags" Target="../tags/tag1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14.tiff"/></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microsoft.com/office/2007/relationships/hdphoto" Target="../media/hdphoto11.wdp"/></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28.png"/><Relationship Id="rId2" Type="http://schemas.openxmlformats.org/officeDocument/2006/relationships/slideLayout" Target="../slideLayouts/slideLayout14.xml"/><Relationship Id="rId1" Type="http://schemas.openxmlformats.org/officeDocument/2006/relationships/tags" Target="../tags/tag1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4.tif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29.png"/><Relationship Id="rId2" Type="http://schemas.openxmlformats.org/officeDocument/2006/relationships/slideLayout" Target="../slideLayouts/slideLayout14.xml"/><Relationship Id="rId1" Type="http://schemas.openxmlformats.org/officeDocument/2006/relationships/tags" Target="../tags/tag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4.tiff"/></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www.internationaldataspaces.org/the-principles/#datavalue"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internationaldataspaces.org/the-principles/#datavalue"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1.tiff"/></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8.xml"/><Relationship Id="rId7" Type="http://schemas.openxmlformats.org/officeDocument/2006/relationships/image" Target="../media/image34.png"/><Relationship Id="rId2" Type="http://schemas.openxmlformats.org/officeDocument/2006/relationships/slideLayout" Target="../slideLayouts/slideLayout14.xml"/><Relationship Id="rId1" Type="http://schemas.openxmlformats.org/officeDocument/2006/relationships/tags" Target="../tags/tag13.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14.tiff"/></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9.xml"/><Relationship Id="rId7" Type="http://schemas.openxmlformats.org/officeDocument/2006/relationships/image" Target="../media/image38.png"/><Relationship Id="rId2" Type="http://schemas.openxmlformats.org/officeDocument/2006/relationships/slideLayout" Target="../slideLayouts/slideLayout14.xml"/><Relationship Id="rId1" Type="http://schemas.openxmlformats.org/officeDocument/2006/relationships/tags" Target="../tags/tag14.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14.tiff"/><Relationship Id="rId9"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4B906B4-BAA1-BE4F-9B73-34E7547006CD}"/>
              </a:ext>
            </a:extLst>
          </p:cNvPr>
          <p:cNvGrpSpPr/>
          <p:nvPr/>
        </p:nvGrpSpPr>
        <p:grpSpPr>
          <a:xfrm>
            <a:off x="14939" y="-3535720"/>
            <a:ext cx="16082022" cy="11932712"/>
            <a:chOff x="14939" y="-3535720"/>
            <a:chExt cx="16082022" cy="11932712"/>
          </a:xfrm>
        </p:grpSpPr>
        <p:grpSp>
          <p:nvGrpSpPr>
            <p:cNvPr id="41" name="Group 40">
              <a:extLst>
                <a:ext uri="{FF2B5EF4-FFF2-40B4-BE49-F238E27FC236}">
                  <a16:creationId xmlns:a16="http://schemas.microsoft.com/office/drawing/2014/main" id="{7262222D-E0EC-6F4B-B0BE-F6DB8CD36425}"/>
                </a:ext>
              </a:extLst>
            </p:cNvPr>
            <p:cNvGrpSpPr/>
            <p:nvPr/>
          </p:nvGrpSpPr>
          <p:grpSpPr>
            <a:xfrm>
              <a:off x="21602" y="-3535720"/>
              <a:ext cx="16075359" cy="11932712"/>
              <a:chOff x="0" y="-3522842"/>
              <a:chExt cx="16075359" cy="11932712"/>
            </a:xfrm>
          </p:grpSpPr>
          <p:pic>
            <p:nvPicPr>
              <p:cNvPr id="42" name="Picture 41">
                <a:extLst>
                  <a:ext uri="{FF2B5EF4-FFF2-40B4-BE49-F238E27FC236}">
                    <a16:creationId xmlns:a16="http://schemas.microsoft.com/office/drawing/2014/main" id="{B32FDCFC-0672-DE4F-973D-E92118BB5878}"/>
                  </a:ext>
                </a:extLst>
              </p:cNvPr>
              <p:cNvPicPr>
                <a:picLocks noChangeAspect="1"/>
              </p:cNvPicPr>
              <p:nvPr/>
            </p:nvPicPr>
            <p:blipFill>
              <a:blip r:embed="rId3"/>
              <a:stretch>
                <a:fillRect/>
              </a:stretch>
            </p:blipFill>
            <p:spPr>
              <a:xfrm>
                <a:off x="0" y="0"/>
                <a:ext cx="12192000" cy="6888027"/>
              </a:xfrm>
              <a:prstGeom prst="rect">
                <a:avLst/>
              </a:prstGeom>
            </p:spPr>
          </p:pic>
          <p:sp>
            <p:nvSpPr>
              <p:cNvPr id="43" name="Rectangle 42">
                <a:extLst>
                  <a:ext uri="{FF2B5EF4-FFF2-40B4-BE49-F238E27FC236}">
                    <a16:creationId xmlns:a16="http://schemas.microsoft.com/office/drawing/2014/main" id="{0EEB9BA0-CCFB-1941-916F-7FA5E1B3AD35}"/>
                  </a:ext>
                </a:extLst>
              </p:cNvPr>
              <p:cNvSpPr/>
              <p:nvPr/>
            </p:nvSpPr>
            <p:spPr>
              <a:xfrm>
                <a:off x="4133415" y="-3522842"/>
                <a:ext cx="11941944" cy="11932712"/>
              </a:xfrm>
              <a:prstGeom prst="rect">
                <a:avLst/>
              </a:prstGeom>
              <a:gradFill flip="none" rotWithShape="1">
                <a:gsLst>
                  <a:gs pos="0">
                    <a:srgbClr val="FEFEDA"/>
                  </a:gs>
                  <a:gs pos="2000">
                    <a:srgbClr val="FFFFED"/>
                  </a:gs>
                  <a:gs pos="59000">
                    <a:srgbClr val="FFFFFF">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 name="Rectangle 1">
              <a:extLst>
                <a:ext uri="{FF2B5EF4-FFF2-40B4-BE49-F238E27FC236}">
                  <a16:creationId xmlns:a16="http://schemas.microsoft.com/office/drawing/2014/main" id="{98928C75-93F9-DF42-BA85-F9B678E7999B}"/>
                </a:ext>
              </a:extLst>
            </p:cNvPr>
            <p:cNvSpPr/>
            <p:nvPr/>
          </p:nvSpPr>
          <p:spPr>
            <a:xfrm rot="16200000">
              <a:off x="670485" y="-682927"/>
              <a:ext cx="6902088" cy="8213180"/>
            </a:xfrm>
            <a:prstGeom prst="rect">
              <a:avLst/>
            </a:prstGeom>
            <a:gradFill>
              <a:gsLst>
                <a:gs pos="0">
                  <a:schemeClr val="accent1">
                    <a:lumMod val="5000"/>
                    <a:lumOff val="95000"/>
                    <a:alpha val="23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sp>
        <p:nvSpPr>
          <p:cNvPr id="4" name="Title 3"/>
          <p:cNvSpPr>
            <a:spLocks noGrp="1"/>
          </p:cNvSpPr>
          <p:nvPr>
            <p:ph type="ctrTitle"/>
          </p:nvPr>
        </p:nvSpPr>
        <p:spPr>
          <a:xfrm>
            <a:off x="407987" y="1178593"/>
            <a:ext cx="11507787" cy="1449897"/>
          </a:xfrm>
        </p:spPr>
        <p:txBody>
          <a:bodyPr/>
          <a:lstStyle/>
          <a:p>
            <a:pPr>
              <a:lnSpc>
                <a:spcPct val="90000"/>
              </a:lnSpc>
            </a:pPr>
            <a:r>
              <a:rPr lang="en-US" sz="3200" dirty="0">
                <a:solidFill>
                  <a:schemeClr val="bg1"/>
                </a:solidFill>
                <a:latin typeface="Ubuntu" panose="020B0504030602030204" pitchFamily="34" charset="0"/>
              </a:rPr>
              <a:t>The EU’s commitment to data sharing</a:t>
            </a:r>
            <a:endParaRPr lang="en-GB" sz="3200" dirty="0">
              <a:solidFill>
                <a:schemeClr val="bg1"/>
              </a:solidFill>
              <a:latin typeface="Ubuntu" panose="020B0504030602030204" pitchFamily="34" charset="0"/>
            </a:endParaRPr>
          </a:p>
        </p:txBody>
      </p:sp>
      <p:sp>
        <p:nvSpPr>
          <p:cNvPr id="5" name="Subtitle 4"/>
          <p:cNvSpPr>
            <a:spLocks noGrp="1"/>
          </p:cNvSpPr>
          <p:nvPr>
            <p:ph type="subTitle" idx="1"/>
          </p:nvPr>
        </p:nvSpPr>
        <p:spPr>
          <a:xfrm>
            <a:off x="407987" y="2709093"/>
            <a:ext cx="10296525" cy="3208984"/>
          </a:xfrm>
        </p:spPr>
        <p:txBody>
          <a:bodyPr/>
          <a:lstStyle/>
          <a:p>
            <a:pPr>
              <a:lnSpc>
                <a:spcPct val="100000"/>
              </a:lnSpc>
            </a:pPr>
            <a:r>
              <a:rPr lang="en-US" sz="2400" dirty="0" err="1">
                <a:solidFill>
                  <a:schemeClr val="bg1"/>
                </a:solidFill>
                <a:latin typeface="Ubuntu" panose="020B0504030602030204" pitchFamily="34" charset="0"/>
              </a:rPr>
              <a:t>data.overheid.nl</a:t>
            </a:r>
            <a:r>
              <a:rPr lang="en-US" sz="2400" dirty="0">
                <a:solidFill>
                  <a:schemeClr val="bg1"/>
                </a:solidFill>
                <a:latin typeface="Ubuntu" panose="020B0504030602030204" pitchFamily="34" charset="0"/>
              </a:rPr>
              <a:t> user forum, 5 November 2020</a:t>
            </a:r>
          </a:p>
          <a:p>
            <a:pPr>
              <a:lnSpc>
                <a:spcPct val="100000"/>
              </a:lnSpc>
            </a:pPr>
            <a:endParaRPr lang="en-US" sz="2400" dirty="0">
              <a:solidFill>
                <a:schemeClr val="bg1"/>
              </a:solidFill>
              <a:latin typeface="Ubuntu" panose="020B0504030602030204" pitchFamily="34" charset="0"/>
            </a:endParaRPr>
          </a:p>
          <a:p>
            <a:pPr>
              <a:lnSpc>
                <a:spcPct val="100000"/>
              </a:lnSpc>
            </a:pPr>
            <a:endParaRPr lang="en-US" sz="2400" dirty="0">
              <a:solidFill>
                <a:schemeClr val="bg1"/>
              </a:solidFill>
              <a:latin typeface="Ubuntu" panose="020B0504030602030204" pitchFamily="34" charset="0"/>
            </a:endParaRPr>
          </a:p>
          <a:p>
            <a:pPr>
              <a:lnSpc>
                <a:spcPct val="100000"/>
              </a:lnSpc>
            </a:pPr>
            <a:endParaRPr lang="en-US" sz="2400" dirty="0">
              <a:solidFill>
                <a:schemeClr val="bg1"/>
              </a:solidFill>
              <a:latin typeface="Ubuntu" panose="020B0504030602030204" pitchFamily="34" charset="0"/>
            </a:endParaRPr>
          </a:p>
          <a:p>
            <a:pPr>
              <a:lnSpc>
                <a:spcPct val="100000"/>
              </a:lnSpc>
            </a:pPr>
            <a:r>
              <a:rPr lang="en-US" sz="2400" dirty="0">
                <a:solidFill>
                  <a:schemeClr val="bg1"/>
                </a:solidFill>
                <a:latin typeface="Ubuntu" panose="020B0504030602030204" pitchFamily="34" charset="0"/>
              </a:rPr>
              <a:t>Gianfranco Cecconi</a:t>
            </a:r>
          </a:p>
          <a:p>
            <a:pPr>
              <a:lnSpc>
                <a:spcPct val="100000"/>
              </a:lnSpc>
            </a:pPr>
            <a:r>
              <a:rPr lang="en-US" sz="2400" dirty="0">
                <a:solidFill>
                  <a:schemeClr val="bg1"/>
                </a:solidFill>
                <a:latin typeface="Ubuntu" panose="020B0504030602030204" pitchFamily="34" charset="0"/>
              </a:rPr>
              <a:t>EU Support Centre for Data Sharing</a:t>
            </a:r>
            <a:br>
              <a:rPr lang="en-US" sz="2400" dirty="0">
                <a:solidFill>
                  <a:schemeClr val="bg1"/>
                </a:solidFill>
                <a:latin typeface="Ubuntu" panose="020B0504030602030204" pitchFamily="34" charset="0"/>
              </a:rPr>
            </a:br>
            <a:endParaRPr lang="en-US" sz="2400" dirty="0">
              <a:solidFill>
                <a:schemeClr val="bg1"/>
              </a:solidFill>
              <a:latin typeface="Ubuntu" panose="020B0504030602030204" pitchFamily="34" charset="0"/>
            </a:endParaRPr>
          </a:p>
          <a:p>
            <a:pPr>
              <a:lnSpc>
                <a:spcPct val="100000"/>
              </a:lnSpc>
            </a:pPr>
            <a:r>
              <a:rPr lang="en-US" sz="2400" dirty="0">
                <a:solidFill>
                  <a:schemeClr val="bg1"/>
                </a:solidFill>
                <a:latin typeface="Ubuntu" panose="020B0504030602030204" pitchFamily="34" charset="0"/>
              </a:rPr>
              <a:t>@</a:t>
            </a:r>
            <a:r>
              <a:rPr lang="en-US" sz="2400" dirty="0" err="1">
                <a:solidFill>
                  <a:schemeClr val="bg1"/>
                </a:solidFill>
                <a:latin typeface="Ubuntu" panose="020B0504030602030204" pitchFamily="34" charset="0"/>
              </a:rPr>
              <a:t>EU_DataSharing</a:t>
            </a:r>
            <a:endParaRPr lang="en-GB" sz="2400" dirty="0">
              <a:solidFill>
                <a:schemeClr val="bg1"/>
              </a:solidFill>
              <a:latin typeface="Ubuntu" panose="020B0504030602030204" pitchFamily="34" charset="0"/>
            </a:endParaRPr>
          </a:p>
        </p:txBody>
      </p:sp>
      <p:grpSp>
        <p:nvGrpSpPr>
          <p:cNvPr id="15" name="Group 14">
            <a:extLst>
              <a:ext uri="{FF2B5EF4-FFF2-40B4-BE49-F238E27FC236}">
                <a16:creationId xmlns:a16="http://schemas.microsoft.com/office/drawing/2014/main" id="{F8B70D63-F521-2042-BF71-C2D44C8503FC}"/>
              </a:ext>
            </a:extLst>
          </p:cNvPr>
          <p:cNvGrpSpPr/>
          <p:nvPr/>
        </p:nvGrpSpPr>
        <p:grpSpPr>
          <a:xfrm>
            <a:off x="0" y="6387483"/>
            <a:ext cx="12213602" cy="487225"/>
            <a:chOff x="0" y="6387483"/>
            <a:chExt cx="12213602" cy="487225"/>
          </a:xfrm>
        </p:grpSpPr>
        <p:sp>
          <p:nvSpPr>
            <p:cNvPr id="3" name="Rectangle 2">
              <a:extLst>
                <a:ext uri="{FF2B5EF4-FFF2-40B4-BE49-F238E27FC236}">
                  <a16:creationId xmlns:a16="http://schemas.microsoft.com/office/drawing/2014/main" id="{22EE6A4B-58CD-4450-8C25-9EFB266074F5}"/>
                </a:ext>
              </a:extLst>
            </p:cNvPr>
            <p:cNvSpPr/>
            <p:nvPr/>
          </p:nvSpPr>
          <p:spPr>
            <a:xfrm>
              <a:off x="0" y="6387483"/>
              <a:ext cx="12213602" cy="487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 name="Group 13">
              <a:extLst>
                <a:ext uri="{FF2B5EF4-FFF2-40B4-BE49-F238E27FC236}">
                  <a16:creationId xmlns:a16="http://schemas.microsoft.com/office/drawing/2014/main" id="{4CDB3267-AE86-9449-9271-189880D68020}"/>
                </a:ext>
              </a:extLst>
            </p:cNvPr>
            <p:cNvGrpSpPr/>
            <p:nvPr/>
          </p:nvGrpSpPr>
          <p:grpSpPr>
            <a:xfrm>
              <a:off x="2466904" y="6462949"/>
              <a:ext cx="6594751" cy="271449"/>
              <a:chOff x="2672968" y="6462949"/>
              <a:chExt cx="6594751" cy="271449"/>
            </a:xfrm>
          </p:grpSpPr>
          <p:pic>
            <p:nvPicPr>
              <p:cNvPr id="24" name="Picture 23">
                <a:extLst>
                  <a:ext uri="{FF2B5EF4-FFF2-40B4-BE49-F238E27FC236}">
                    <a16:creationId xmlns:a16="http://schemas.microsoft.com/office/drawing/2014/main" id="{6AC36743-CBAA-2C41-8521-726B40CF891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72968" y="6481207"/>
                <a:ext cx="1369234" cy="234934"/>
              </a:xfrm>
              <a:prstGeom prst="rect">
                <a:avLst/>
              </a:prstGeom>
            </p:spPr>
          </p:pic>
          <p:pic>
            <p:nvPicPr>
              <p:cNvPr id="26" name="Picture 25">
                <a:extLst>
                  <a:ext uri="{FF2B5EF4-FFF2-40B4-BE49-F238E27FC236}">
                    <a16:creationId xmlns:a16="http://schemas.microsoft.com/office/drawing/2014/main" id="{D8956CE7-CFD7-A84A-8EE4-9C0C8AC1906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826937" y="6462949"/>
                <a:ext cx="888166" cy="271449"/>
              </a:xfrm>
              <a:prstGeom prst="rect">
                <a:avLst/>
              </a:prstGeom>
            </p:spPr>
          </p:pic>
          <p:pic>
            <p:nvPicPr>
              <p:cNvPr id="27" name="Picture 26">
                <a:extLst>
                  <a:ext uri="{FF2B5EF4-FFF2-40B4-BE49-F238E27FC236}">
                    <a16:creationId xmlns:a16="http://schemas.microsoft.com/office/drawing/2014/main" id="{D2B8D712-FD88-3842-BE44-1B2EC4A00B2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99837" y="6555235"/>
                <a:ext cx="767882" cy="86878"/>
              </a:xfrm>
              <a:prstGeom prst="rect">
                <a:avLst/>
              </a:prstGeom>
            </p:spPr>
          </p:pic>
        </p:grpSp>
      </p:grpSp>
      <p:grpSp>
        <p:nvGrpSpPr>
          <p:cNvPr id="7" name="Group 6">
            <a:extLst>
              <a:ext uri="{FF2B5EF4-FFF2-40B4-BE49-F238E27FC236}">
                <a16:creationId xmlns:a16="http://schemas.microsoft.com/office/drawing/2014/main" id="{1A4170FE-E817-6248-A3C2-E068C0AFC356}"/>
              </a:ext>
            </a:extLst>
          </p:cNvPr>
          <p:cNvGrpSpPr/>
          <p:nvPr/>
        </p:nvGrpSpPr>
        <p:grpSpPr>
          <a:xfrm>
            <a:off x="9032029" y="5717354"/>
            <a:ext cx="2886489" cy="467673"/>
            <a:chOff x="9153332" y="5717354"/>
            <a:chExt cx="2886489" cy="467673"/>
          </a:xfrm>
        </p:grpSpPr>
        <p:sp>
          <p:nvSpPr>
            <p:cNvPr id="11" name="Rectangle 10">
              <a:extLst>
                <a:ext uri="{FF2B5EF4-FFF2-40B4-BE49-F238E27FC236}">
                  <a16:creationId xmlns:a16="http://schemas.microsoft.com/office/drawing/2014/main" id="{F8472CFB-F6DC-0949-B05A-236936FB54BA}"/>
                </a:ext>
              </a:extLst>
            </p:cNvPr>
            <p:cNvSpPr/>
            <p:nvPr/>
          </p:nvSpPr>
          <p:spPr>
            <a:xfrm>
              <a:off x="9470576" y="5717354"/>
              <a:ext cx="2569245" cy="467673"/>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A9671DBC-6450-944C-AD3E-E6EDFF7E19E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489107" y="5781160"/>
              <a:ext cx="499679" cy="335079"/>
            </a:xfrm>
            <a:prstGeom prst="rect">
              <a:avLst/>
            </a:prstGeom>
          </p:spPr>
        </p:pic>
        <p:sp>
          <p:nvSpPr>
            <p:cNvPr id="10" name="TextBox 9">
              <a:extLst>
                <a:ext uri="{FF2B5EF4-FFF2-40B4-BE49-F238E27FC236}">
                  <a16:creationId xmlns:a16="http://schemas.microsoft.com/office/drawing/2014/main" id="{C14B3CFE-E5A4-FF47-907F-C5BD40569E4B}"/>
                </a:ext>
              </a:extLst>
            </p:cNvPr>
            <p:cNvSpPr txBox="1"/>
            <p:nvPr/>
          </p:nvSpPr>
          <p:spPr>
            <a:xfrm>
              <a:off x="9153332" y="5733256"/>
              <a:ext cx="2357324" cy="415498"/>
            </a:xfrm>
            <a:prstGeom prst="rect">
              <a:avLst/>
            </a:prstGeom>
            <a:noFill/>
          </p:spPr>
          <p:txBody>
            <a:bodyPr wrap="square" rtlCol="0">
              <a:spAutoFit/>
            </a:bodyPr>
            <a:lstStyle/>
            <a:p>
              <a:pPr algn="r"/>
              <a:r>
                <a:rPr lang="en-GB" sz="1050" dirty="0">
                  <a:latin typeface="Ubuntu" panose="020B0504030602030204" pitchFamily="34" charset="0"/>
                </a:rPr>
                <a:t>Funded by the European Union</a:t>
              </a:r>
              <a:br>
                <a:rPr lang="en-GB" sz="1050" dirty="0">
                  <a:latin typeface="Ubuntu" panose="020B0504030602030204" pitchFamily="34" charset="0"/>
                </a:rPr>
              </a:br>
              <a:r>
                <a:rPr lang="en-GB" sz="1050" dirty="0">
                  <a:latin typeface="Ubuntu" panose="020B0504030602030204" pitchFamily="34" charset="0"/>
                </a:rPr>
                <a:t>SMART 2018/1009</a:t>
              </a:r>
            </a:p>
          </p:txBody>
        </p:sp>
      </p:grpSp>
      <p:grpSp>
        <p:nvGrpSpPr>
          <p:cNvPr id="28" name="Group 27">
            <a:extLst>
              <a:ext uri="{FF2B5EF4-FFF2-40B4-BE49-F238E27FC236}">
                <a16:creationId xmlns:a16="http://schemas.microsoft.com/office/drawing/2014/main" id="{60044BFC-DDCC-9A4D-B939-B281620C8FB3}"/>
              </a:ext>
            </a:extLst>
          </p:cNvPr>
          <p:cNvGrpSpPr/>
          <p:nvPr/>
        </p:nvGrpSpPr>
        <p:grpSpPr>
          <a:xfrm>
            <a:off x="406286" y="194171"/>
            <a:ext cx="1716213" cy="1656668"/>
            <a:chOff x="3006539" y="2401074"/>
            <a:chExt cx="1716213" cy="1656668"/>
          </a:xfrm>
        </p:grpSpPr>
        <p:sp>
          <p:nvSpPr>
            <p:cNvPr id="29" name="Freeform: Shape 6">
              <a:extLst>
                <a:ext uri="{FF2B5EF4-FFF2-40B4-BE49-F238E27FC236}">
                  <a16:creationId xmlns:a16="http://schemas.microsoft.com/office/drawing/2014/main" id="{234E00E7-4DE8-654F-A173-FDB7539716D6}"/>
                </a:ext>
              </a:extLst>
            </p:cNvPr>
            <p:cNvSpPr/>
            <p:nvPr/>
          </p:nvSpPr>
          <p:spPr>
            <a:xfrm>
              <a:off x="3410616" y="2401074"/>
              <a:ext cx="1017530" cy="858542"/>
            </a:xfrm>
            <a:custGeom>
              <a:avLst/>
              <a:gdLst>
                <a:gd name="connsiteX0" fmla="*/ 1043927 w 2053836"/>
                <a:gd name="connsiteY0" fmla="*/ 0 h 1732926"/>
                <a:gd name="connsiteX1" fmla="*/ 0 w 2053836"/>
                <a:gd name="connsiteY1" fmla="*/ 1736136 h 1732926"/>
                <a:gd name="connsiteX2" fmla="*/ 1043927 w 2053836"/>
                <a:gd name="connsiteY2" fmla="*/ 462756 h 1732926"/>
                <a:gd name="connsiteX3" fmla="*/ 2084324 w 2053836"/>
                <a:gd name="connsiteY3" fmla="*/ 1736136 h 1732926"/>
                <a:gd name="connsiteX4" fmla="*/ 1043927 w 2053836"/>
                <a:gd name="connsiteY4" fmla="*/ 0 h 1732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3836" h="1732926">
                  <a:moveTo>
                    <a:pt x="1043927" y="0"/>
                  </a:moveTo>
                  <a:cubicBezTo>
                    <a:pt x="466285" y="0"/>
                    <a:pt x="0" y="778534"/>
                    <a:pt x="0" y="1736136"/>
                  </a:cubicBezTo>
                  <a:cubicBezTo>
                    <a:pt x="0" y="1033017"/>
                    <a:pt x="466285" y="462756"/>
                    <a:pt x="1043927" y="462756"/>
                  </a:cubicBezTo>
                  <a:cubicBezTo>
                    <a:pt x="1618039" y="462756"/>
                    <a:pt x="2084324" y="1033017"/>
                    <a:pt x="2084324" y="1736136"/>
                  </a:cubicBezTo>
                  <a:cubicBezTo>
                    <a:pt x="2084003" y="778534"/>
                    <a:pt x="1617718" y="0"/>
                    <a:pt x="1043927" y="0"/>
                  </a:cubicBezTo>
                  <a:close/>
                </a:path>
              </a:pathLst>
            </a:custGeom>
            <a:solidFill>
              <a:srgbClr val="14172A"/>
            </a:solidFill>
            <a:ln w="32070" cap="flat">
              <a:noFill/>
              <a:prstDash val="solid"/>
              <a:miter/>
            </a:ln>
          </p:spPr>
          <p:txBody>
            <a:bodyPr rtlCol="0" anchor="ctr"/>
            <a:lstStyle/>
            <a:p>
              <a:endParaRPr lang="en-US"/>
            </a:p>
          </p:txBody>
        </p:sp>
        <p:sp>
          <p:nvSpPr>
            <p:cNvPr id="32" name="Freeform: Shape 7">
              <a:extLst>
                <a:ext uri="{FF2B5EF4-FFF2-40B4-BE49-F238E27FC236}">
                  <a16:creationId xmlns:a16="http://schemas.microsoft.com/office/drawing/2014/main" id="{FC68A9B2-8248-9744-AB36-37AF1F5CEEFA}"/>
                </a:ext>
              </a:extLst>
            </p:cNvPr>
            <p:cNvSpPr/>
            <p:nvPr/>
          </p:nvSpPr>
          <p:spPr>
            <a:xfrm>
              <a:off x="3927807" y="2401074"/>
              <a:ext cx="794945" cy="1478600"/>
            </a:xfrm>
            <a:custGeom>
              <a:avLst/>
              <a:gdLst>
                <a:gd name="connsiteX0" fmla="*/ 0 w 1604560"/>
                <a:gd name="connsiteY0" fmla="*/ 0 h 2984485"/>
                <a:gd name="connsiteX1" fmla="*/ 577642 w 1604560"/>
                <a:gd name="connsiteY1" fmla="*/ 3013368 h 2984485"/>
                <a:gd name="connsiteX2" fmla="*/ 1040397 w 1604560"/>
                <a:gd name="connsiteY2" fmla="*/ 1736136 h 2984485"/>
                <a:gd name="connsiteX3" fmla="*/ 0 w 1604560"/>
                <a:gd name="connsiteY3" fmla="*/ 0 h 2984485"/>
              </a:gdLst>
              <a:ahLst/>
              <a:cxnLst>
                <a:cxn ang="0">
                  <a:pos x="connsiteX0" y="connsiteY0"/>
                </a:cxn>
                <a:cxn ang="0">
                  <a:pos x="connsiteX1" y="connsiteY1"/>
                </a:cxn>
                <a:cxn ang="0">
                  <a:pos x="connsiteX2" y="connsiteY2"/>
                </a:cxn>
                <a:cxn ang="0">
                  <a:pos x="connsiteX3" y="connsiteY3"/>
                </a:cxn>
              </a:cxnLst>
              <a:rect l="l" t="t" r="r" b="b"/>
              <a:pathLst>
                <a:path w="1604560" h="2984485">
                  <a:moveTo>
                    <a:pt x="0" y="0"/>
                  </a:moveTo>
                  <a:cubicBezTo>
                    <a:pt x="1843961" y="0"/>
                    <a:pt x="2242212" y="3013368"/>
                    <a:pt x="577642" y="3013368"/>
                  </a:cubicBezTo>
                  <a:cubicBezTo>
                    <a:pt x="1040397" y="2665498"/>
                    <a:pt x="1040397" y="2084326"/>
                    <a:pt x="1040397" y="1736136"/>
                  </a:cubicBezTo>
                  <a:cubicBezTo>
                    <a:pt x="1040076" y="778534"/>
                    <a:pt x="573791" y="0"/>
                    <a:pt x="0" y="0"/>
                  </a:cubicBezTo>
                  <a:close/>
                </a:path>
              </a:pathLst>
            </a:custGeom>
            <a:solidFill>
              <a:srgbClr val="477997"/>
            </a:solidFill>
            <a:ln w="32070" cap="flat">
              <a:noFill/>
              <a:prstDash val="solid"/>
              <a:miter/>
            </a:ln>
          </p:spPr>
          <p:txBody>
            <a:bodyPr rtlCol="0" anchor="ctr"/>
            <a:lstStyle/>
            <a:p>
              <a:endParaRPr lang="en-US" dirty="0"/>
            </a:p>
          </p:txBody>
        </p:sp>
        <p:sp>
          <p:nvSpPr>
            <p:cNvPr id="34" name="Freeform: Shape 8">
              <a:extLst>
                <a:ext uri="{FF2B5EF4-FFF2-40B4-BE49-F238E27FC236}">
                  <a16:creationId xmlns:a16="http://schemas.microsoft.com/office/drawing/2014/main" id="{07EF4C44-1CBF-8F4F-8EC8-1B9D2B88FD7F}"/>
                </a:ext>
              </a:extLst>
            </p:cNvPr>
            <p:cNvSpPr/>
            <p:nvPr/>
          </p:nvSpPr>
          <p:spPr>
            <a:xfrm>
              <a:off x="3296779" y="3199200"/>
              <a:ext cx="1033429" cy="858542"/>
            </a:xfrm>
            <a:custGeom>
              <a:avLst/>
              <a:gdLst>
                <a:gd name="connsiteX0" fmla="*/ 1043927 w 2085928"/>
                <a:gd name="connsiteY0" fmla="*/ 1736136 h 1732926"/>
                <a:gd name="connsiteX1" fmla="*/ 2087854 w 2085928"/>
                <a:gd name="connsiteY1" fmla="*/ 0 h 1732926"/>
                <a:gd name="connsiteX2" fmla="*/ 1043927 w 2085928"/>
                <a:gd name="connsiteY2" fmla="*/ 1273380 h 1732926"/>
                <a:gd name="connsiteX3" fmla="*/ 0 w 2085928"/>
                <a:gd name="connsiteY3" fmla="*/ 0 h 1732926"/>
                <a:gd name="connsiteX4" fmla="*/ 1043927 w 2085928"/>
                <a:gd name="connsiteY4" fmla="*/ 1736136 h 1732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5928" h="1732926">
                  <a:moveTo>
                    <a:pt x="1043927" y="1736136"/>
                  </a:moveTo>
                  <a:cubicBezTo>
                    <a:pt x="1621568" y="1736136"/>
                    <a:pt x="2087854" y="957603"/>
                    <a:pt x="2087854" y="0"/>
                  </a:cubicBezTo>
                  <a:cubicBezTo>
                    <a:pt x="2087854" y="703119"/>
                    <a:pt x="1621568" y="1273380"/>
                    <a:pt x="1043927" y="1273380"/>
                  </a:cubicBezTo>
                  <a:cubicBezTo>
                    <a:pt x="470136" y="1273380"/>
                    <a:pt x="0" y="703119"/>
                    <a:pt x="0" y="0"/>
                  </a:cubicBezTo>
                  <a:cubicBezTo>
                    <a:pt x="0" y="957603"/>
                    <a:pt x="470136" y="1736136"/>
                    <a:pt x="1043927" y="1736136"/>
                  </a:cubicBezTo>
                  <a:close/>
                </a:path>
              </a:pathLst>
            </a:custGeom>
            <a:solidFill>
              <a:srgbClr val="14172A"/>
            </a:solidFill>
            <a:ln w="32070" cap="flat">
              <a:noFill/>
              <a:prstDash val="solid"/>
              <a:miter/>
            </a:ln>
          </p:spPr>
          <p:txBody>
            <a:bodyPr rtlCol="0" anchor="ctr"/>
            <a:lstStyle/>
            <a:p>
              <a:endParaRPr lang="en-US"/>
            </a:p>
          </p:txBody>
        </p:sp>
        <p:sp>
          <p:nvSpPr>
            <p:cNvPr id="35" name="Freeform: Shape 9">
              <a:extLst>
                <a:ext uri="{FF2B5EF4-FFF2-40B4-BE49-F238E27FC236}">
                  <a16:creationId xmlns:a16="http://schemas.microsoft.com/office/drawing/2014/main" id="{EDB2D122-384E-8C49-900E-792968A50759}"/>
                </a:ext>
              </a:extLst>
            </p:cNvPr>
            <p:cNvSpPr/>
            <p:nvPr/>
          </p:nvSpPr>
          <p:spPr>
            <a:xfrm>
              <a:off x="3006539" y="2566423"/>
              <a:ext cx="794945" cy="1478600"/>
            </a:xfrm>
            <a:custGeom>
              <a:avLst/>
              <a:gdLst>
                <a:gd name="connsiteX0" fmla="*/ 1629764 w 1604560"/>
                <a:gd name="connsiteY0" fmla="*/ 3013368 h 2984485"/>
                <a:gd name="connsiteX1" fmla="*/ 1052122 w 1604560"/>
                <a:gd name="connsiteY1" fmla="*/ 0 h 2984485"/>
                <a:gd name="connsiteX2" fmla="*/ 585837 w 1604560"/>
                <a:gd name="connsiteY2" fmla="*/ 1277231 h 2984485"/>
                <a:gd name="connsiteX3" fmla="*/ 1629764 w 1604560"/>
                <a:gd name="connsiteY3" fmla="*/ 3013368 h 2984485"/>
              </a:gdLst>
              <a:ahLst/>
              <a:cxnLst>
                <a:cxn ang="0">
                  <a:pos x="connsiteX0" y="connsiteY0"/>
                </a:cxn>
                <a:cxn ang="0">
                  <a:pos x="connsiteX1" y="connsiteY1"/>
                </a:cxn>
                <a:cxn ang="0">
                  <a:pos x="connsiteX2" y="connsiteY2"/>
                </a:cxn>
                <a:cxn ang="0">
                  <a:pos x="connsiteX3" y="connsiteY3"/>
                </a:cxn>
              </a:cxnLst>
              <a:rect l="l" t="t" r="r" b="b"/>
              <a:pathLst>
                <a:path w="1604560" h="2984485">
                  <a:moveTo>
                    <a:pt x="1629764" y="3013368"/>
                  </a:moveTo>
                  <a:cubicBezTo>
                    <a:pt x="-214196" y="3013368"/>
                    <a:pt x="-612448" y="0"/>
                    <a:pt x="1052122" y="0"/>
                  </a:cubicBezTo>
                  <a:cubicBezTo>
                    <a:pt x="585837" y="347869"/>
                    <a:pt x="585837" y="929041"/>
                    <a:pt x="585837" y="1277231"/>
                  </a:cubicBezTo>
                  <a:cubicBezTo>
                    <a:pt x="585837" y="2234834"/>
                    <a:pt x="1055973" y="3013368"/>
                    <a:pt x="1629764" y="3013368"/>
                  </a:cubicBezTo>
                  <a:close/>
                </a:path>
              </a:pathLst>
            </a:custGeom>
            <a:solidFill>
              <a:srgbClr val="D64700"/>
            </a:solidFill>
            <a:ln w="32070" cap="flat">
              <a:noFill/>
              <a:prstDash val="solid"/>
              <a:miter/>
            </a:ln>
          </p:spPr>
          <p:txBody>
            <a:bodyPr rtlCol="0" anchor="ctr"/>
            <a:lstStyle/>
            <a:p>
              <a:endParaRPr lang="en-US"/>
            </a:p>
          </p:txBody>
        </p:sp>
        <p:sp>
          <p:nvSpPr>
            <p:cNvPr id="36" name="Freeform: Shape 10">
              <a:extLst>
                <a:ext uri="{FF2B5EF4-FFF2-40B4-BE49-F238E27FC236}">
                  <a16:creationId xmlns:a16="http://schemas.microsoft.com/office/drawing/2014/main" id="{F8DB4C03-5DBC-0E4B-BA68-E74E56ED5190}"/>
                </a:ext>
              </a:extLst>
            </p:cNvPr>
            <p:cNvSpPr/>
            <p:nvPr/>
          </p:nvSpPr>
          <p:spPr>
            <a:xfrm>
              <a:off x="3649894" y="3050227"/>
              <a:ext cx="540563" cy="556462"/>
            </a:xfrm>
            <a:custGeom>
              <a:avLst/>
              <a:gdLst>
                <a:gd name="connsiteX0" fmla="*/ 1016649 w 1091100"/>
                <a:gd name="connsiteY0" fmla="*/ 1017934 h 1123193"/>
                <a:gd name="connsiteX1" fmla="*/ 763129 w 1091100"/>
                <a:gd name="connsiteY1" fmla="*/ 0 h 1123193"/>
                <a:gd name="connsiteX2" fmla="*/ 847208 w 1091100"/>
                <a:gd name="connsiteY2" fmla="*/ 848492 h 1123193"/>
                <a:gd name="connsiteX3" fmla="*/ 0 w 1091100"/>
                <a:gd name="connsiteY3" fmla="*/ 763130 h 1123193"/>
                <a:gd name="connsiteX4" fmla="*/ 1016649 w 1091100"/>
                <a:gd name="connsiteY4" fmla="*/ 1017934 h 1123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100" h="1123193">
                  <a:moveTo>
                    <a:pt x="1016649" y="1017934"/>
                  </a:moveTo>
                  <a:cubicBezTo>
                    <a:pt x="1228130" y="806453"/>
                    <a:pt x="1113886" y="350757"/>
                    <a:pt x="763129" y="0"/>
                  </a:cubicBezTo>
                  <a:cubicBezTo>
                    <a:pt x="1020500" y="257372"/>
                    <a:pt x="1058689" y="637011"/>
                    <a:pt x="847208" y="848492"/>
                  </a:cubicBezTo>
                  <a:cubicBezTo>
                    <a:pt x="637010" y="1058690"/>
                    <a:pt x="257371" y="1020501"/>
                    <a:pt x="0" y="763130"/>
                  </a:cubicBezTo>
                  <a:cubicBezTo>
                    <a:pt x="350757" y="1113887"/>
                    <a:pt x="806452" y="1228132"/>
                    <a:pt x="1016649" y="1017934"/>
                  </a:cubicBezTo>
                  <a:close/>
                </a:path>
              </a:pathLst>
            </a:custGeom>
            <a:solidFill>
              <a:srgbClr val="14172A"/>
            </a:solidFill>
            <a:ln w="32070" cap="flat">
              <a:noFill/>
              <a:prstDash val="solid"/>
              <a:miter/>
            </a:ln>
          </p:spPr>
          <p:txBody>
            <a:bodyPr rtlCol="0" anchor="ctr"/>
            <a:lstStyle/>
            <a:p>
              <a:endParaRPr lang="en-US"/>
            </a:p>
          </p:txBody>
        </p:sp>
        <p:sp>
          <p:nvSpPr>
            <p:cNvPr id="37" name="Freeform: Shape 11">
              <a:extLst>
                <a:ext uri="{FF2B5EF4-FFF2-40B4-BE49-F238E27FC236}">
                  <a16:creationId xmlns:a16="http://schemas.microsoft.com/office/drawing/2014/main" id="{5778FBF1-CDBC-7141-8D0B-A322166DB05F}"/>
                </a:ext>
              </a:extLst>
            </p:cNvPr>
            <p:cNvSpPr/>
            <p:nvPr/>
          </p:nvSpPr>
          <p:spPr>
            <a:xfrm>
              <a:off x="3421525" y="3112710"/>
              <a:ext cx="731349" cy="556462"/>
            </a:xfrm>
            <a:custGeom>
              <a:avLst/>
              <a:gdLst>
                <a:gd name="connsiteX0" fmla="*/ 1477602 w 1476195"/>
                <a:gd name="connsiteY0" fmla="*/ 891816 h 1123193"/>
                <a:gd name="connsiteX1" fmla="*/ 162826 w 1476195"/>
                <a:gd name="connsiteY1" fmla="*/ 0 h 1123193"/>
                <a:gd name="connsiteX2" fmla="*/ 460953 w 1476195"/>
                <a:gd name="connsiteY2" fmla="*/ 637011 h 1123193"/>
                <a:gd name="connsiteX3" fmla="*/ 1477602 w 1476195"/>
                <a:gd name="connsiteY3" fmla="*/ 891816 h 1123193"/>
              </a:gdLst>
              <a:ahLst/>
              <a:cxnLst>
                <a:cxn ang="0">
                  <a:pos x="connsiteX0" y="connsiteY0"/>
                </a:cxn>
                <a:cxn ang="0">
                  <a:pos x="connsiteX1" y="connsiteY1"/>
                </a:cxn>
                <a:cxn ang="0">
                  <a:pos x="connsiteX2" y="connsiteY2"/>
                </a:cxn>
                <a:cxn ang="0">
                  <a:pos x="connsiteX3" y="connsiteY3"/>
                </a:cxn>
              </a:cxnLst>
              <a:rect l="l" t="t" r="r" b="b"/>
              <a:pathLst>
                <a:path w="1476195" h="1123193">
                  <a:moveTo>
                    <a:pt x="1477602" y="891816"/>
                  </a:moveTo>
                  <a:cubicBezTo>
                    <a:pt x="802403" y="1567015"/>
                    <a:pt x="-446586" y="609413"/>
                    <a:pt x="162826" y="0"/>
                  </a:cubicBezTo>
                  <a:cubicBezTo>
                    <a:pt x="120786" y="296844"/>
                    <a:pt x="333551" y="509609"/>
                    <a:pt x="460953" y="637011"/>
                  </a:cubicBezTo>
                  <a:cubicBezTo>
                    <a:pt x="811710" y="987768"/>
                    <a:pt x="1267405" y="1102013"/>
                    <a:pt x="1477602" y="891816"/>
                  </a:cubicBezTo>
                  <a:close/>
                </a:path>
              </a:pathLst>
            </a:custGeom>
            <a:solidFill>
              <a:srgbClr val="477997"/>
            </a:solidFill>
            <a:ln w="32070" cap="flat">
              <a:noFill/>
              <a:prstDash val="solid"/>
              <a:miter/>
            </a:ln>
          </p:spPr>
          <p:txBody>
            <a:bodyPr rtlCol="0" anchor="ctr"/>
            <a:lstStyle/>
            <a:p>
              <a:endParaRPr lang="en-US"/>
            </a:p>
          </p:txBody>
        </p:sp>
        <p:sp>
          <p:nvSpPr>
            <p:cNvPr id="38" name="Freeform: Shape 12">
              <a:extLst>
                <a:ext uri="{FF2B5EF4-FFF2-40B4-BE49-F238E27FC236}">
                  <a16:creationId xmlns:a16="http://schemas.microsoft.com/office/drawing/2014/main" id="{1E559029-C12F-C249-B0B0-19CC77605EF0}"/>
                </a:ext>
              </a:extLst>
            </p:cNvPr>
            <p:cNvSpPr/>
            <p:nvPr/>
          </p:nvSpPr>
          <p:spPr>
            <a:xfrm>
              <a:off x="3535565" y="2853454"/>
              <a:ext cx="556462" cy="556462"/>
            </a:xfrm>
            <a:custGeom>
              <a:avLst/>
              <a:gdLst>
                <a:gd name="connsiteX0" fmla="*/ 106256 w 1123192"/>
                <a:gd name="connsiteY0" fmla="*/ 105469 h 1123193"/>
                <a:gd name="connsiteX1" fmla="*/ 359776 w 1123192"/>
                <a:gd name="connsiteY1" fmla="*/ 1123403 h 1123193"/>
                <a:gd name="connsiteX2" fmla="*/ 275697 w 1123192"/>
                <a:gd name="connsiteY2" fmla="*/ 274911 h 1123193"/>
                <a:gd name="connsiteX3" fmla="*/ 1124189 w 1123192"/>
                <a:gd name="connsiteY3" fmla="*/ 358990 h 1123193"/>
                <a:gd name="connsiteX4" fmla="*/ 106256 w 1123192"/>
                <a:gd name="connsiteY4" fmla="*/ 105469 h 1123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3192" h="1123193">
                  <a:moveTo>
                    <a:pt x="106256" y="105469"/>
                  </a:moveTo>
                  <a:cubicBezTo>
                    <a:pt x="-105225" y="316951"/>
                    <a:pt x="9019" y="772646"/>
                    <a:pt x="359776" y="1123403"/>
                  </a:cubicBezTo>
                  <a:cubicBezTo>
                    <a:pt x="102405" y="866032"/>
                    <a:pt x="64216" y="486392"/>
                    <a:pt x="275697" y="274911"/>
                  </a:cubicBezTo>
                  <a:cubicBezTo>
                    <a:pt x="485895" y="64713"/>
                    <a:pt x="866817" y="101618"/>
                    <a:pt x="1124189" y="358990"/>
                  </a:cubicBezTo>
                  <a:cubicBezTo>
                    <a:pt x="773432" y="8554"/>
                    <a:pt x="316453" y="-104407"/>
                    <a:pt x="106256" y="105469"/>
                  </a:cubicBezTo>
                  <a:close/>
                </a:path>
              </a:pathLst>
            </a:custGeom>
            <a:solidFill>
              <a:srgbClr val="D64700"/>
            </a:solidFill>
            <a:ln w="32070" cap="flat">
              <a:noFill/>
              <a:prstDash val="solid"/>
              <a:miter/>
            </a:ln>
          </p:spPr>
          <p:txBody>
            <a:bodyPr rtlCol="0" anchor="ctr"/>
            <a:lstStyle/>
            <a:p>
              <a:endParaRPr lang="en-US"/>
            </a:p>
          </p:txBody>
        </p:sp>
        <p:sp>
          <p:nvSpPr>
            <p:cNvPr id="39" name="Freeform: Shape 13">
              <a:extLst>
                <a:ext uri="{FF2B5EF4-FFF2-40B4-BE49-F238E27FC236}">
                  <a16:creationId xmlns:a16="http://schemas.microsoft.com/office/drawing/2014/main" id="{2F52ED14-54B2-A049-BDEB-B383BBE0BAD0}"/>
                </a:ext>
              </a:extLst>
            </p:cNvPr>
            <p:cNvSpPr/>
            <p:nvPr/>
          </p:nvSpPr>
          <p:spPr>
            <a:xfrm>
              <a:off x="3588206" y="2791063"/>
              <a:ext cx="731349" cy="556462"/>
            </a:xfrm>
            <a:custGeom>
              <a:avLst/>
              <a:gdLst>
                <a:gd name="connsiteX0" fmla="*/ 0 w 1476195"/>
                <a:gd name="connsiteY0" fmla="*/ 231401 h 1123193"/>
                <a:gd name="connsiteX1" fmla="*/ 1314777 w 1476195"/>
                <a:gd name="connsiteY1" fmla="*/ 1123216 h 1123193"/>
                <a:gd name="connsiteX2" fmla="*/ 1017933 w 1476195"/>
                <a:gd name="connsiteY2" fmla="*/ 484922 h 1123193"/>
                <a:gd name="connsiteX3" fmla="*/ 0 w 1476195"/>
                <a:gd name="connsiteY3" fmla="*/ 231401 h 1123193"/>
              </a:gdLst>
              <a:ahLst/>
              <a:cxnLst>
                <a:cxn ang="0">
                  <a:pos x="connsiteX0" y="connsiteY0"/>
                </a:cxn>
                <a:cxn ang="0">
                  <a:pos x="connsiteX1" y="connsiteY1"/>
                </a:cxn>
                <a:cxn ang="0">
                  <a:pos x="connsiteX2" y="connsiteY2"/>
                </a:cxn>
                <a:cxn ang="0">
                  <a:pos x="connsiteX3" y="connsiteY3"/>
                </a:cxn>
              </a:cxnLst>
              <a:rect l="l" t="t" r="r" b="b"/>
              <a:pathLst>
                <a:path w="1476195" h="1123193">
                  <a:moveTo>
                    <a:pt x="0" y="231401"/>
                  </a:moveTo>
                  <a:cubicBezTo>
                    <a:pt x="675199" y="-443799"/>
                    <a:pt x="1924188" y="513804"/>
                    <a:pt x="1314777" y="1123216"/>
                  </a:cubicBezTo>
                  <a:cubicBezTo>
                    <a:pt x="1358100" y="825089"/>
                    <a:pt x="1145335" y="612324"/>
                    <a:pt x="1017933" y="484922"/>
                  </a:cubicBezTo>
                  <a:cubicBezTo>
                    <a:pt x="667176" y="134485"/>
                    <a:pt x="210197" y="21524"/>
                    <a:pt x="0" y="231401"/>
                  </a:cubicBezTo>
                  <a:close/>
                </a:path>
              </a:pathLst>
            </a:custGeom>
            <a:solidFill>
              <a:srgbClr val="863427"/>
            </a:solidFill>
            <a:ln w="32070" cap="flat">
              <a:noFill/>
              <a:prstDash val="solid"/>
              <a:miter/>
            </a:ln>
          </p:spPr>
          <p:txBody>
            <a:bodyPr rtlCol="0" anchor="ctr"/>
            <a:lstStyle/>
            <a:p>
              <a:endParaRPr lang="en-US"/>
            </a:p>
          </p:txBody>
        </p:sp>
      </p:grpSp>
      <p:sp>
        <p:nvSpPr>
          <p:cNvPr id="40" name="Rectangle 39">
            <a:extLst>
              <a:ext uri="{FF2B5EF4-FFF2-40B4-BE49-F238E27FC236}">
                <a16:creationId xmlns:a16="http://schemas.microsoft.com/office/drawing/2014/main" id="{7D27665F-4005-C640-A5B4-C3175D0359C4}"/>
              </a:ext>
            </a:extLst>
          </p:cNvPr>
          <p:cNvSpPr/>
          <p:nvPr/>
        </p:nvSpPr>
        <p:spPr>
          <a:xfrm>
            <a:off x="2247146" y="488680"/>
            <a:ext cx="4537204" cy="1128066"/>
          </a:xfrm>
          <a:prstGeom prst="rect">
            <a:avLst/>
          </a:prstGeom>
        </p:spPr>
        <p:txBody>
          <a:bodyPr wrap="none">
            <a:spAutoFit/>
          </a:bodyPr>
          <a:lstStyle/>
          <a:p>
            <a:pPr>
              <a:lnSpc>
                <a:spcPts val="4000"/>
              </a:lnSpc>
            </a:pPr>
            <a:r>
              <a:rPr lang="en-US" sz="4000" dirty="0">
                <a:solidFill>
                  <a:schemeClr val="bg1"/>
                </a:solidFill>
                <a:latin typeface="Jura Light" panose="02000303000000000000" pitchFamily="2" charset="0"/>
                <a:ea typeface="Jura Light" panose="02000303000000000000" pitchFamily="2" charset="0"/>
              </a:rPr>
              <a:t>SUPPORT </a:t>
            </a:r>
            <a:r>
              <a:rPr lang="en-US" sz="4000" dirty="0">
                <a:solidFill>
                  <a:schemeClr val="bg1"/>
                </a:solidFill>
                <a:latin typeface="Jura Book" panose="02000503000000000000" pitchFamily="2" charset="0"/>
                <a:ea typeface="Jura Book" panose="02000503000000000000" pitchFamily="2" charset="0"/>
              </a:rPr>
              <a:t>CENTRE</a:t>
            </a:r>
          </a:p>
          <a:p>
            <a:pPr>
              <a:lnSpc>
                <a:spcPts val="4000"/>
              </a:lnSpc>
            </a:pPr>
            <a:r>
              <a:rPr lang="en-US" sz="4000" dirty="0">
                <a:solidFill>
                  <a:schemeClr val="bg1"/>
                </a:solidFill>
                <a:latin typeface="Jura Medium" panose="02000503000000000000" pitchFamily="2" charset="0"/>
                <a:ea typeface="Jura Medium" panose="02000503000000000000" pitchFamily="2" charset="0"/>
              </a:rPr>
              <a:t>FOR</a:t>
            </a:r>
            <a:r>
              <a:rPr lang="en-US" sz="4000" dirty="0">
                <a:solidFill>
                  <a:schemeClr val="bg1"/>
                </a:solidFill>
                <a:latin typeface="Jura Book" panose="02000503000000000000" pitchFamily="2" charset="0"/>
                <a:ea typeface="Jura Book" panose="02000503000000000000" pitchFamily="2" charset="0"/>
              </a:rPr>
              <a:t> </a:t>
            </a:r>
            <a:r>
              <a:rPr lang="en-US" sz="4000" b="1" dirty="0">
                <a:solidFill>
                  <a:schemeClr val="bg1"/>
                </a:solidFill>
                <a:latin typeface="Jura DemiBold" panose="02000503000000000000" pitchFamily="2" charset="0"/>
                <a:ea typeface="Jura DemiBold" panose="02000503000000000000" pitchFamily="2" charset="0"/>
              </a:rPr>
              <a:t>DATA SHARING</a:t>
            </a:r>
          </a:p>
        </p:txBody>
      </p:sp>
    </p:spTree>
    <p:extLst>
      <p:ext uri="{BB962C8B-B14F-4D97-AF65-F5344CB8AC3E}">
        <p14:creationId xmlns:p14="http://schemas.microsoft.com/office/powerpoint/2010/main" val="25910446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6FB9A2B-6C20-1C4C-91A2-4295562AE514}"/>
              </a:ext>
            </a:extLst>
          </p:cNvPr>
          <p:cNvPicPr>
            <a:picLocks noChangeAspect="1"/>
          </p:cNvPicPr>
          <p:nvPr/>
        </p:nvPicPr>
        <p:blipFill rotWithShape="1">
          <a:blip r:embed="rId4">
            <a:alphaModFix amt="11000"/>
            <a:extLst>
              <a:ext uri="{28A0092B-C50C-407E-A947-70E740481C1C}">
                <a14:useLocalDpi xmlns:a14="http://schemas.microsoft.com/office/drawing/2010/main"/>
              </a:ext>
            </a:extLst>
          </a:blip>
          <a:srcRect/>
          <a:stretch/>
        </p:blipFill>
        <p:spPr>
          <a:xfrm>
            <a:off x="5231904" y="-24408"/>
            <a:ext cx="6960096" cy="6791980"/>
          </a:xfrm>
          <a:prstGeom prst="rect">
            <a:avLst/>
          </a:prstGeom>
          <a:effectLst>
            <a:outerShdw blurRad="50800" dist="50800" dir="5400000" algn="ctr" rotWithShape="0">
              <a:srgbClr val="000000">
                <a:alpha val="0"/>
              </a:srgbClr>
            </a:outerShdw>
          </a:effectLst>
        </p:spPr>
      </p:pic>
      <p:sp>
        <p:nvSpPr>
          <p:cNvPr id="45" name="Title 1">
            <a:extLst>
              <a:ext uri="{FF2B5EF4-FFF2-40B4-BE49-F238E27FC236}">
                <a16:creationId xmlns:a16="http://schemas.microsoft.com/office/drawing/2014/main" id="{011F0800-2CE0-9241-8080-6F0014F5614A}"/>
              </a:ext>
            </a:extLst>
          </p:cNvPr>
          <p:cNvSpPr txBox="1">
            <a:spLocks/>
          </p:cNvSpPr>
          <p:nvPr/>
        </p:nvSpPr>
        <p:spPr>
          <a:xfrm>
            <a:off x="6500387" y="306754"/>
            <a:ext cx="4756617" cy="1217026"/>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lang="pt-PT" sz="2600" kern="1200">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500" b="1" i="0" u="none" strike="noStrike" kern="1200" cap="none" spc="0" normalizeH="0" baseline="0" noProof="0" dirty="0">
                <a:ln>
                  <a:noFill/>
                </a:ln>
                <a:solidFill>
                  <a:srgbClr val="0270AD"/>
                </a:solidFill>
                <a:effectLst/>
                <a:uLnTx/>
                <a:uFillTx/>
                <a:latin typeface="Verdana" panose="020B0604030504040204" pitchFamily="34" charset="0"/>
                <a:ea typeface="Verdana" panose="020B0604030504040204" pitchFamily="34" charset="0"/>
                <a:cs typeface="Verdana" panose="020B0604030504040204" pitchFamily="34" charset="0"/>
              </a:rPr>
              <a:t>Tools to take your first, solid steps towards sharing</a:t>
            </a:r>
            <a:endParaRPr kumimoji="0" lang="de-DE" sz="2500" b="1" i="0" u="none" strike="noStrike" kern="1200" cap="none" spc="0" normalizeH="0" baseline="0" noProof="0" dirty="0">
              <a:ln>
                <a:noFill/>
              </a:ln>
              <a:solidFill>
                <a:srgbClr val="0270AD"/>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1" name="Rounded Rectangle 10">
            <a:extLst>
              <a:ext uri="{FF2B5EF4-FFF2-40B4-BE49-F238E27FC236}">
                <a16:creationId xmlns:a16="http://schemas.microsoft.com/office/drawing/2014/main" id="{26DFD0AB-EAC5-ED45-95B5-836971F4F554}"/>
              </a:ext>
            </a:extLst>
          </p:cNvPr>
          <p:cNvSpPr/>
          <p:nvPr/>
        </p:nvSpPr>
        <p:spPr>
          <a:xfrm>
            <a:off x="5966233" y="1655805"/>
            <a:ext cx="5817779" cy="4979742"/>
          </a:xfrm>
          <a:prstGeom prst="roundRect">
            <a:avLst>
              <a:gd name="adj" fmla="val 4001"/>
            </a:avLst>
          </a:prstGeom>
          <a:solidFill>
            <a:srgbClr val="D0521F"/>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lstStyle/>
          <a:p>
            <a:pPr marL="285750" indent="-285750">
              <a:spcAft>
                <a:spcPts val="1200"/>
              </a:spcAft>
              <a:buFont typeface="Arial" panose="020B0604020202020204" pitchFamily="34" charset="0"/>
              <a:buChar char="•"/>
            </a:pPr>
            <a:r>
              <a:rPr lang="en-US" sz="2200" b="1" dirty="0">
                <a:solidFill>
                  <a:schemeClr val="bg1"/>
                </a:solidFill>
              </a:rPr>
              <a:t>A significant part of data sharing model are the legal setting in which they take place: the countries’ legal framework and the sharing agreement between the parties</a:t>
            </a:r>
          </a:p>
          <a:p>
            <a:pPr marL="285750" indent="-285750">
              <a:spcAft>
                <a:spcPts val="1200"/>
              </a:spcAft>
              <a:buFont typeface="Arial" panose="020B0604020202020204" pitchFamily="34" charset="0"/>
              <a:buChar char="•"/>
            </a:pPr>
            <a:r>
              <a:rPr lang="en-US" sz="2200" b="1" dirty="0">
                <a:solidFill>
                  <a:schemeClr val="bg1"/>
                </a:solidFill>
              </a:rPr>
              <a:t>SCDS offers reference analysis of the applicable EU law, and of the mainstream contract terms being used “in the wild”</a:t>
            </a:r>
          </a:p>
          <a:p>
            <a:pPr marL="285750" indent="-285750">
              <a:spcAft>
                <a:spcPts val="1200"/>
              </a:spcAft>
              <a:buFont typeface="Arial" panose="020B0604020202020204" pitchFamily="34" charset="0"/>
              <a:buChar char="•"/>
            </a:pPr>
            <a:r>
              <a:rPr lang="en-US" sz="2200" b="1" dirty="0">
                <a:solidFill>
                  <a:schemeClr val="bg1"/>
                </a:solidFill>
              </a:rPr>
              <a:t>Tools such as the Licensing Assistant support you in writing a basic sharing </a:t>
            </a:r>
            <a:r>
              <a:rPr lang="en-US" sz="2200" b="1" dirty="0" err="1">
                <a:solidFill>
                  <a:schemeClr val="bg1"/>
                </a:solidFill>
              </a:rPr>
              <a:t>licence</a:t>
            </a:r>
            <a:r>
              <a:rPr lang="en-US" sz="2200" b="1" dirty="0">
                <a:solidFill>
                  <a:schemeClr val="bg1"/>
                </a:solidFill>
              </a:rPr>
              <a:t> </a:t>
            </a:r>
          </a:p>
          <a:p>
            <a:pPr marL="285750" indent="-285750">
              <a:spcAft>
                <a:spcPts val="1200"/>
              </a:spcAft>
              <a:buFont typeface="Arial" panose="020B0604020202020204" pitchFamily="34" charset="0"/>
              <a:buChar char="•"/>
            </a:pPr>
            <a:r>
              <a:rPr lang="en-US" sz="2200" b="1" u="sng" dirty="0">
                <a:solidFill>
                  <a:schemeClr val="bg1"/>
                </a:solidFill>
              </a:rPr>
              <a:t>Coming soon:</a:t>
            </a:r>
            <a:r>
              <a:rPr lang="en-US" sz="2200" b="1" dirty="0">
                <a:solidFill>
                  <a:schemeClr val="bg1"/>
                </a:solidFill>
              </a:rPr>
              <a:t> EU-recommended contract terms </a:t>
            </a:r>
          </a:p>
        </p:txBody>
      </p:sp>
      <p:pic>
        <p:nvPicPr>
          <p:cNvPr id="5" name="Picture 4">
            <a:extLst>
              <a:ext uri="{FF2B5EF4-FFF2-40B4-BE49-F238E27FC236}">
                <a16:creationId xmlns:a16="http://schemas.microsoft.com/office/drawing/2014/main" id="{DF7E57FB-82DD-9748-AF69-440A2B11A3B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9879" y="107618"/>
            <a:ext cx="3691492" cy="5279928"/>
          </a:xfrm>
          <a:prstGeom prst="rect">
            <a:avLst/>
          </a:prstGeom>
          <a:ln>
            <a:solidFill>
              <a:srgbClr val="232738"/>
            </a:solidFill>
          </a:ln>
          <a:effectLst>
            <a:outerShdw blurRad="50800" dist="38100" dir="2700000" algn="tl" rotWithShape="0">
              <a:prstClr val="black">
                <a:alpha val="40000"/>
              </a:prstClr>
            </a:outerShdw>
          </a:effectLst>
        </p:spPr>
      </p:pic>
      <p:pic>
        <p:nvPicPr>
          <p:cNvPr id="10" name="Graphic 9">
            <a:extLst>
              <a:ext uri="{FF2B5EF4-FFF2-40B4-BE49-F238E27FC236}">
                <a16:creationId xmlns:a16="http://schemas.microsoft.com/office/drawing/2014/main" id="{AA274E9D-0383-664B-AD80-4AD2482890EE}"/>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flipH="1">
            <a:off x="5251025" y="294363"/>
            <a:ext cx="1144800" cy="1445455"/>
          </a:xfrm>
          <a:prstGeom prst="rect">
            <a:avLst/>
          </a:prstGeom>
        </p:spPr>
      </p:pic>
      <p:pic>
        <p:nvPicPr>
          <p:cNvPr id="15" name="Picture 14">
            <a:extLst>
              <a:ext uri="{FF2B5EF4-FFF2-40B4-BE49-F238E27FC236}">
                <a16:creationId xmlns:a16="http://schemas.microsoft.com/office/drawing/2014/main" id="{FBD68190-4B37-D64E-A84C-5D5159789E8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954992" y="2300531"/>
            <a:ext cx="3725624" cy="5279929"/>
          </a:xfrm>
          <a:prstGeom prst="rect">
            <a:avLst/>
          </a:prstGeom>
          <a:ln>
            <a:solidFill>
              <a:srgbClr val="232738"/>
            </a:solidFill>
          </a:ln>
          <a:effectLst>
            <a:outerShdw blurRad="50800" dist="38100" dir="2700000" algn="tl" rotWithShape="0">
              <a:prstClr val="black">
                <a:alpha val="40000"/>
              </a:prstClr>
            </a:outerShdw>
          </a:effectLst>
        </p:spPr>
      </p:pic>
      <p:pic>
        <p:nvPicPr>
          <p:cNvPr id="18" name="Picture 17">
            <a:extLst>
              <a:ext uri="{FF2B5EF4-FFF2-40B4-BE49-F238E27FC236}">
                <a16:creationId xmlns:a16="http://schemas.microsoft.com/office/drawing/2014/main" id="{95496898-8E8D-B346-A6CD-F7F87E5F3D1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62028" y="4332838"/>
            <a:ext cx="3722319" cy="5279929"/>
          </a:xfrm>
          <a:prstGeom prst="rect">
            <a:avLst/>
          </a:prstGeom>
          <a:ln>
            <a:solidFill>
              <a:srgbClr val="232738"/>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1118149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6FB9A2B-6C20-1C4C-91A2-4295562AE514}"/>
              </a:ext>
            </a:extLst>
          </p:cNvPr>
          <p:cNvPicPr>
            <a:picLocks noChangeAspect="1"/>
          </p:cNvPicPr>
          <p:nvPr/>
        </p:nvPicPr>
        <p:blipFill rotWithShape="1">
          <a:blip r:embed="rId4">
            <a:alphaModFix amt="11000"/>
            <a:extLst>
              <a:ext uri="{28A0092B-C50C-407E-A947-70E740481C1C}">
                <a14:useLocalDpi xmlns:a14="http://schemas.microsoft.com/office/drawing/2010/main"/>
              </a:ext>
            </a:extLst>
          </a:blip>
          <a:srcRect/>
          <a:stretch/>
        </p:blipFill>
        <p:spPr>
          <a:xfrm>
            <a:off x="5231904" y="-24408"/>
            <a:ext cx="6960096" cy="6791980"/>
          </a:xfrm>
          <a:prstGeom prst="rect">
            <a:avLst/>
          </a:prstGeom>
          <a:effectLst>
            <a:outerShdw blurRad="50800" dist="50800" dir="5400000" algn="ctr" rotWithShape="0">
              <a:srgbClr val="000000">
                <a:alpha val="0"/>
              </a:srgbClr>
            </a:outerShdw>
          </a:effectLst>
        </p:spPr>
      </p:pic>
      <p:sp>
        <p:nvSpPr>
          <p:cNvPr id="45" name="Title 1">
            <a:extLst>
              <a:ext uri="{FF2B5EF4-FFF2-40B4-BE49-F238E27FC236}">
                <a16:creationId xmlns:a16="http://schemas.microsoft.com/office/drawing/2014/main" id="{011F0800-2CE0-9241-8080-6F0014F5614A}"/>
              </a:ext>
            </a:extLst>
          </p:cNvPr>
          <p:cNvSpPr txBox="1">
            <a:spLocks/>
          </p:cNvSpPr>
          <p:nvPr/>
        </p:nvSpPr>
        <p:spPr>
          <a:xfrm>
            <a:off x="6697171" y="306754"/>
            <a:ext cx="4559833" cy="8636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lang="pt-PT" sz="2600" kern="1200">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500" b="1" i="0" u="none" strike="noStrike" kern="1200" cap="none" spc="0" normalizeH="0" baseline="0" noProof="0" dirty="0">
                <a:ln>
                  <a:noFill/>
                </a:ln>
                <a:solidFill>
                  <a:srgbClr val="0270AD"/>
                </a:solidFill>
                <a:effectLst/>
                <a:uLnTx/>
                <a:uFillTx/>
                <a:latin typeface="Verdana" panose="020B0604030504040204" pitchFamily="34" charset="0"/>
                <a:ea typeface="Verdana" panose="020B0604030504040204" pitchFamily="34" charset="0"/>
                <a:cs typeface="Verdana" panose="020B0604030504040204" pitchFamily="34" charset="0"/>
              </a:rPr>
              <a:t>An up-to-date outlook of what is happening in the community</a:t>
            </a:r>
            <a:endParaRPr kumimoji="0" lang="de-DE" sz="2500" b="1" i="0" u="none" strike="noStrike" kern="1200" cap="none" spc="0" normalizeH="0" baseline="0" noProof="0" dirty="0">
              <a:ln>
                <a:noFill/>
              </a:ln>
              <a:solidFill>
                <a:srgbClr val="0270AD"/>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1" name="Rounded Rectangle 10">
            <a:extLst>
              <a:ext uri="{FF2B5EF4-FFF2-40B4-BE49-F238E27FC236}">
                <a16:creationId xmlns:a16="http://schemas.microsoft.com/office/drawing/2014/main" id="{26DFD0AB-EAC5-ED45-95B5-836971F4F554}"/>
              </a:ext>
            </a:extLst>
          </p:cNvPr>
          <p:cNvSpPr/>
          <p:nvPr/>
        </p:nvSpPr>
        <p:spPr>
          <a:xfrm>
            <a:off x="5951538" y="1809954"/>
            <a:ext cx="5832474" cy="4825592"/>
          </a:xfrm>
          <a:prstGeom prst="roundRect">
            <a:avLst>
              <a:gd name="adj" fmla="val 4001"/>
            </a:avLst>
          </a:prstGeom>
          <a:solidFill>
            <a:srgbClr val="D0521F"/>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lstStyle/>
          <a:p>
            <a:pPr marL="285750" indent="-285750">
              <a:spcAft>
                <a:spcPts val="1200"/>
              </a:spcAft>
              <a:buFont typeface="Arial" panose="020B0604020202020204" pitchFamily="34" charset="0"/>
              <a:buChar char="•"/>
            </a:pPr>
            <a:r>
              <a:rPr lang="en-US" sz="2200" b="1" dirty="0">
                <a:solidFill>
                  <a:schemeClr val="bg1"/>
                </a:solidFill>
              </a:rPr>
              <a:t>So many news around data sharing, in EU and worldwide. SCDS helps you orient yourself</a:t>
            </a:r>
          </a:p>
          <a:p>
            <a:pPr marL="285750" indent="-285750">
              <a:spcAft>
                <a:spcPts val="1200"/>
              </a:spcAft>
              <a:buFont typeface="Arial" panose="020B0604020202020204" pitchFamily="34" charset="0"/>
              <a:buChar char="•"/>
            </a:pPr>
            <a:r>
              <a:rPr lang="en-US" sz="2200" b="1" dirty="0">
                <a:solidFill>
                  <a:schemeClr val="bg1"/>
                </a:solidFill>
              </a:rPr>
              <a:t>Opinion pieces by guest contributors and our team challenge you on the more complex topics</a:t>
            </a:r>
          </a:p>
          <a:p>
            <a:pPr marL="285750" indent="-285750">
              <a:spcAft>
                <a:spcPts val="1200"/>
              </a:spcAft>
              <a:buFont typeface="Arial" panose="020B0604020202020204" pitchFamily="34" charset="0"/>
              <a:buChar char="•"/>
            </a:pPr>
            <a:r>
              <a:rPr lang="en-US" sz="2200" b="1" dirty="0">
                <a:solidFill>
                  <a:schemeClr val="bg1"/>
                </a:solidFill>
              </a:rPr>
              <a:t>Join the live “Data Talks” video podcasts to learn about the protagonists of open data and data sharing, and offer your questions</a:t>
            </a:r>
          </a:p>
          <a:p>
            <a:pPr marL="285750" indent="-285750">
              <a:spcAft>
                <a:spcPts val="1200"/>
              </a:spcAft>
              <a:buFont typeface="Arial" panose="020B0604020202020204" pitchFamily="34" charset="0"/>
              <a:buChar char="•"/>
            </a:pPr>
            <a:r>
              <a:rPr lang="en-US" sz="2200" b="1" dirty="0">
                <a:solidFill>
                  <a:schemeClr val="bg1"/>
                </a:solidFill>
              </a:rPr>
              <a:t>Follow us on social media to stay up-to-date</a:t>
            </a:r>
            <a:br>
              <a:rPr lang="en-US" sz="2200" b="1" dirty="0">
                <a:solidFill>
                  <a:schemeClr val="bg1"/>
                </a:solidFill>
              </a:rPr>
            </a:br>
            <a:r>
              <a:rPr lang="en-US" sz="2200" b="1" dirty="0">
                <a:solidFill>
                  <a:schemeClr val="bg1"/>
                </a:solidFill>
              </a:rPr>
              <a:t>(@</a:t>
            </a:r>
            <a:r>
              <a:rPr lang="en-US" sz="2200" b="1" dirty="0" err="1">
                <a:solidFill>
                  <a:schemeClr val="bg1"/>
                </a:solidFill>
              </a:rPr>
              <a:t>EU_DataSharing</a:t>
            </a:r>
            <a:r>
              <a:rPr lang="en-US" sz="2200" b="1" dirty="0">
                <a:solidFill>
                  <a:schemeClr val="bg1"/>
                </a:solidFill>
              </a:rPr>
              <a:t> on Twitter)</a:t>
            </a:r>
          </a:p>
        </p:txBody>
      </p:sp>
      <p:pic>
        <p:nvPicPr>
          <p:cNvPr id="4" name="Graphic 3">
            <a:extLst>
              <a:ext uri="{FF2B5EF4-FFF2-40B4-BE49-F238E27FC236}">
                <a16:creationId xmlns:a16="http://schemas.microsoft.com/office/drawing/2014/main" id="{DC7FDA06-8F9C-3B4F-A76E-12DE4B779B10}"/>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flipH="1">
            <a:off x="5232400" y="299263"/>
            <a:ext cx="1144800" cy="1445455"/>
          </a:xfrm>
          <a:prstGeom prst="rect">
            <a:avLst/>
          </a:prstGeom>
        </p:spPr>
      </p:pic>
      <p:pic>
        <p:nvPicPr>
          <p:cNvPr id="6" name="Picture 5">
            <a:extLst>
              <a:ext uri="{FF2B5EF4-FFF2-40B4-BE49-F238E27FC236}">
                <a16:creationId xmlns:a16="http://schemas.microsoft.com/office/drawing/2014/main" id="{81B75923-DA12-9841-888A-7232A3884F1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75734" y="80963"/>
            <a:ext cx="4539620" cy="4589389"/>
          </a:xfrm>
          <a:prstGeom prst="rect">
            <a:avLst/>
          </a:prstGeom>
          <a:ln>
            <a:solidFill>
              <a:srgbClr val="232738"/>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99F2C2C6-7AC6-674A-809F-3669C5EAFA7B}"/>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69786" y="1547119"/>
            <a:ext cx="4564039" cy="6527929"/>
          </a:xfrm>
          <a:prstGeom prst="rect">
            <a:avLst/>
          </a:prstGeom>
          <a:ln>
            <a:solidFill>
              <a:srgbClr val="232738"/>
            </a:solidFill>
          </a:ln>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16945F5A-04C9-2040-BD94-9C600FF769C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11562" y="3760825"/>
            <a:ext cx="4561485" cy="6194349"/>
          </a:xfrm>
          <a:prstGeom prst="rect">
            <a:avLst/>
          </a:prstGeom>
          <a:ln>
            <a:solidFill>
              <a:srgbClr val="232738"/>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4524909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6FB9A2B-6C20-1C4C-91A2-4295562AE514}"/>
              </a:ext>
            </a:extLst>
          </p:cNvPr>
          <p:cNvPicPr>
            <a:picLocks noChangeAspect="1"/>
          </p:cNvPicPr>
          <p:nvPr/>
        </p:nvPicPr>
        <p:blipFill rotWithShape="1">
          <a:blip r:embed="rId4">
            <a:alphaModFix amt="11000"/>
            <a:extLst>
              <a:ext uri="{28A0092B-C50C-407E-A947-70E740481C1C}">
                <a14:useLocalDpi xmlns:a14="http://schemas.microsoft.com/office/drawing/2010/main"/>
              </a:ext>
            </a:extLst>
          </a:blip>
          <a:srcRect/>
          <a:stretch/>
        </p:blipFill>
        <p:spPr>
          <a:xfrm>
            <a:off x="5231904" y="-24408"/>
            <a:ext cx="6960096" cy="6791980"/>
          </a:xfrm>
          <a:prstGeom prst="rect">
            <a:avLst/>
          </a:prstGeom>
          <a:effectLst>
            <a:outerShdw blurRad="50800" dist="50800" dir="5400000" algn="ctr" rotWithShape="0">
              <a:srgbClr val="000000">
                <a:alpha val="0"/>
              </a:srgbClr>
            </a:outerShdw>
          </a:effectLst>
        </p:spPr>
      </p:pic>
      <p:sp>
        <p:nvSpPr>
          <p:cNvPr id="45" name="Title 1">
            <a:extLst>
              <a:ext uri="{FF2B5EF4-FFF2-40B4-BE49-F238E27FC236}">
                <a16:creationId xmlns:a16="http://schemas.microsoft.com/office/drawing/2014/main" id="{011F0800-2CE0-9241-8080-6F0014F5614A}"/>
              </a:ext>
            </a:extLst>
          </p:cNvPr>
          <p:cNvSpPr txBox="1">
            <a:spLocks/>
          </p:cNvSpPr>
          <p:nvPr/>
        </p:nvSpPr>
        <p:spPr>
          <a:xfrm>
            <a:off x="6489203" y="306754"/>
            <a:ext cx="4767801" cy="8636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lang="pt-PT" sz="2600" kern="1200">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500" b="1" i="0" u="none" strike="noStrike" kern="1200" cap="none" spc="0" normalizeH="0" baseline="0" noProof="0" dirty="0">
                <a:ln>
                  <a:noFill/>
                </a:ln>
                <a:solidFill>
                  <a:srgbClr val="0270AD"/>
                </a:solidFill>
                <a:effectLst/>
                <a:uLnTx/>
                <a:uFillTx/>
                <a:latin typeface="Verdana" panose="020B0604030504040204" pitchFamily="34" charset="0"/>
                <a:ea typeface="Verdana" panose="020B0604030504040204" pitchFamily="34" charset="0"/>
                <a:cs typeface="Verdana" panose="020B0604030504040204" pitchFamily="34" charset="0"/>
              </a:rPr>
              <a:t>A space for the community to meet and be supported</a:t>
            </a:r>
            <a:endParaRPr kumimoji="0" lang="de-DE" sz="2500" b="1" i="0" u="none" strike="noStrike" kern="1200" cap="none" spc="0" normalizeH="0" baseline="0" noProof="0" dirty="0">
              <a:ln>
                <a:noFill/>
              </a:ln>
              <a:solidFill>
                <a:srgbClr val="0270AD"/>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1" name="Rounded Rectangle 10">
            <a:extLst>
              <a:ext uri="{FF2B5EF4-FFF2-40B4-BE49-F238E27FC236}">
                <a16:creationId xmlns:a16="http://schemas.microsoft.com/office/drawing/2014/main" id="{26DFD0AB-EAC5-ED45-95B5-836971F4F554}"/>
              </a:ext>
            </a:extLst>
          </p:cNvPr>
          <p:cNvSpPr/>
          <p:nvPr/>
        </p:nvSpPr>
        <p:spPr>
          <a:xfrm>
            <a:off x="5951537" y="1606378"/>
            <a:ext cx="5832475" cy="5029168"/>
          </a:xfrm>
          <a:prstGeom prst="roundRect">
            <a:avLst>
              <a:gd name="adj" fmla="val 4001"/>
            </a:avLst>
          </a:prstGeom>
          <a:solidFill>
            <a:srgbClr val="D0521F"/>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lstStyle/>
          <a:p>
            <a:pPr marL="285750" indent="-285750">
              <a:spcAft>
                <a:spcPts val="1200"/>
              </a:spcAft>
              <a:buFont typeface="Arial" panose="020B0604020202020204" pitchFamily="34" charset="0"/>
              <a:buChar char="•"/>
            </a:pPr>
            <a:r>
              <a:rPr lang="en-US" sz="2200" b="1" dirty="0">
                <a:solidFill>
                  <a:schemeClr val="bg1"/>
                </a:solidFill>
              </a:rPr>
              <a:t>The community is still learning, practitioners need to support each other</a:t>
            </a:r>
          </a:p>
          <a:p>
            <a:pPr marL="285750" indent="-285750">
              <a:spcAft>
                <a:spcPts val="1200"/>
              </a:spcAft>
              <a:buFont typeface="Arial" panose="020B0604020202020204" pitchFamily="34" charset="0"/>
              <a:buChar char="•"/>
            </a:pPr>
            <a:r>
              <a:rPr lang="en-US" sz="2200" b="1" dirty="0">
                <a:solidFill>
                  <a:schemeClr val="bg1"/>
                </a:solidFill>
              </a:rPr>
              <a:t>SCDS’ public forum offers a space where practitioners can meet and share their experiences and challenges</a:t>
            </a:r>
          </a:p>
          <a:p>
            <a:pPr marL="285750" indent="-285750">
              <a:spcAft>
                <a:spcPts val="1200"/>
              </a:spcAft>
              <a:buFont typeface="Arial" panose="020B0604020202020204" pitchFamily="34" charset="0"/>
              <a:buChar char="•"/>
            </a:pPr>
            <a:r>
              <a:rPr lang="en-US" sz="2200" b="1" dirty="0">
                <a:solidFill>
                  <a:schemeClr val="bg1"/>
                </a:solidFill>
              </a:rPr>
              <a:t>When a topic cannot be dealt with in public, submit your request to the team and receive confidential support</a:t>
            </a:r>
          </a:p>
        </p:txBody>
      </p:sp>
      <p:pic>
        <p:nvPicPr>
          <p:cNvPr id="3" name="Picture 2">
            <a:extLst>
              <a:ext uri="{FF2B5EF4-FFF2-40B4-BE49-F238E27FC236}">
                <a16:creationId xmlns:a16="http://schemas.microsoft.com/office/drawing/2014/main" id="{98890F04-E748-334B-8998-1C04A33ED27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76994" y="121080"/>
            <a:ext cx="4592467" cy="4562128"/>
          </a:xfrm>
          <a:prstGeom prst="rect">
            <a:avLst/>
          </a:prstGeom>
          <a:ln>
            <a:solidFill>
              <a:srgbClr val="232738"/>
            </a:solidFill>
          </a:ln>
          <a:effectLst>
            <a:outerShdw blurRad="50800" dist="38100" dir="2700000" algn="tl" rotWithShape="0">
              <a:prstClr val="black">
                <a:alpha val="40000"/>
              </a:prstClr>
            </a:outerShdw>
          </a:effectLst>
        </p:spPr>
      </p:pic>
      <p:pic>
        <p:nvPicPr>
          <p:cNvPr id="10" name="Graphic 9">
            <a:extLst>
              <a:ext uri="{FF2B5EF4-FFF2-40B4-BE49-F238E27FC236}">
                <a16:creationId xmlns:a16="http://schemas.microsoft.com/office/drawing/2014/main" id="{B8DE1346-1B25-7A42-BDFE-D3E5AEC2074C}"/>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flipH="1">
            <a:off x="5229278" y="260350"/>
            <a:ext cx="1144800" cy="1445455"/>
          </a:xfrm>
          <a:prstGeom prst="rect">
            <a:avLst/>
          </a:prstGeom>
        </p:spPr>
      </p:pic>
      <p:pic>
        <p:nvPicPr>
          <p:cNvPr id="2" name="Picture 1">
            <a:extLst>
              <a:ext uri="{FF2B5EF4-FFF2-40B4-BE49-F238E27FC236}">
                <a16:creationId xmlns:a16="http://schemas.microsoft.com/office/drawing/2014/main" id="{B4443359-5457-ED41-85AC-689D7E8C86CB}"/>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985312" y="2033016"/>
            <a:ext cx="4558237" cy="5181075"/>
          </a:xfrm>
          <a:prstGeom prst="rect">
            <a:avLst/>
          </a:prstGeom>
          <a:ln>
            <a:solidFill>
              <a:srgbClr val="232738"/>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2364762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3C6CF73-6381-1147-B414-B09AD1CCECC7}"/>
              </a:ext>
            </a:extLst>
          </p:cNvPr>
          <p:cNvSpPr/>
          <p:nvPr/>
        </p:nvSpPr>
        <p:spPr>
          <a:xfrm rot="10800000">
            <a:off x="2222498" y="4365104"/>
            <a:ext cx="7607299" cy="935509"/>
          </a:xfrm>
          <a:prstGeom prst="rect">
            <a:avLst/>
          </a:prstGeom>
          <a:gradFill>
            <a:gsLst>
              <a:gs pos="0">
                <a:schemeClr val="accent1">
                  <a:lumMod val="5000"/>
                  <a:lumOff val="95000"/>
                </a:schemeClr>
              </a:gs>
              <a:gs pos="100000">
                <a:srgbClr val="FFFFFF">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F16F30A8-2C26-204C-9B13-615BA5F63F48}"/>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r="-3013"/>
          <a:stretch/>
        </p:blipFill>
        <p:spPr>
          <a:xfrm>
            <a:off x="0" y="0"/>
            <a:ext cx="12576720" cy="6858000"/>
          </a:xfrm>
          <a:prstGeom prst="rect">
            <a:avLst/>
          </a:prstGeom>
        </p:spPr>
      </p:pic>
      <p:sp>
        <p:nvSpPr>
          <p:cNvPr id="8" name="TextBox 7">
            <a:extLst>
              <a:ext uri="{FF2B5EF4-FFF2-40B4-BE49-F238E27FC236}">
                <a16:creationId xmlns:a16="http://schemas.microsoft.com/office/drawing/2014/main" id="{9BC7D6C4-A354-3F42-9383-101B3EBD1018}"/>
              </a:ext>
            </a:extLst>
          </p:cNvPr>
          <p:cNvSpPr txBox="1"/>
          <p:nvPr/>
        </p:nvSpPr>
        <p:spPr>
          <a:xfrm rot="16200000">
            <a:off x="-1550059" y="4954379"/>
            <a:ext cx="3456384" cy="261610"/>
          </a:xfrm>
          <a:prstGeom prst="rect">
            <a:avLst/>
          </a:prstGeom>
          <a:noFill/>
        </p:spPr>
        <p:txBody>
          <a:bodyPr wrap="square" rtlCol="0">
            <a:spAutoFit/>
          </a:bodyPr>
          <a:lstStyle/>
          <a:p>
            <a:r>
              <a:rPr lang="fi" sz="1100" dirty="0">
                <a:solidFill>
                  <a:srgbClr val="9B9A9B"/>
                </a:solidFill>
              </a:rPr>
              <a:t>(C) 2014 Official LeWeb Photos, </a:t>
            </a:r>
            <a:r>
              <a:rPr lang="en-US" sz="1100" dirty="0">
                <a:solidFill>
                  <a:srgbClr val="9B9A9B"/>
                </a:solidFill>
              </a:rPr>
              <a:t>https://</a:t>
            </a:r>
            <a:r>
              <a:rPr lang="en-US" sz="1100" dirty="0" err="1">
                <a:solidFill>
                  <a:srgbClr val="9B9A9B"/>
                </a:solidFill>
              </a:rPr>
              <a:t>flic.kr</a:t>
            </a:r>
            <a:r>
              <a:rPr lang="en-US" sz="1100" dirty="0">
                <a:solidFill>
                  <a:srgbClr val="9B9A9B"/>
                </a:solidFill>
              </a:rPr>
              <a:t>/p/q61FEY</a:t>
            </a:r>
          </a:p>
        </p:txBody>
      </p:sp>
      <p:sp>
        <p:nvSpPr>
          <p:cNvPr id="9" name="Rounded Rectangle 8">
            <a:extLst>
              <a:ext uri="{FF2B5EF4-FFF2-40B4-BE49-F238E27FC236}">
                <a16:creationId xmlns:a16="http://schemas.microsoft.com/office/drawing/2014/main" id="{095D16F2-5AF9-7243-8229-6BBB20827F99}"/>
              </a:ext>
            </a:extLst>
          </p:cNvPr>
          <p:cNvSpPr/>
          <p:nvPr/>
        </p:nvSpPr>
        <p:spPr>
          <a:xfrm>
            <a:off x="5951984" y="836712"/>
            <a:ext cx="5890494" cy="5471914"/>
          </a:xfrm>
          <a:prstGeom prst="roundRect">
            <a:avLst>
              <a:gd name="adj" fmla="val 4419"/>
            </a:avLst>
          </a:prstGeom>
          <a:solidFill>
            <a:srgbClr val="FF95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80000" bIns="108000" rtlCol="0" anchor="t"/>
          <a:lstStyle/>
          <a:p>
            <a:pPr>
              <a:lnSpc>
                <a:spcPct val="90000"/>
              </a:lnSpc>
            </a:pPr>
            <a:r>
              <a:rPr lang="en-GB" sz="4500" i="1" dirty="0">
                <a:solidFill>
                  <a:schemeClr val="tx1"/>
                </a:solidFill>
                <a:latin typeface="Ubuntu" panose="020B0504030602030204" pitchFamily="34" charset="0"/>
              </a:rPr>
              <a:t>“... </a:t>
            </a:r>
            <a:r>
              <a:rPr lang="en-US" sz="4500" i="1" dirty="0">
                <a:solidFill>
                  <a:schemeClr val="tx1"/>
                </a:solidFill>
                <a:latin typeface="Ubuntu" panose="020B0504030602030204" pitchFamily="34" charset="0"/>
              </a:rPr>
              <a:t>we need to build a free, open and safe Internet, enabling the access of all, but also ensuring that our values and our ideals are respected…</a:t>
            </a:r>
            <a:r>
              <a:rPr lang="en-GB" sz="4500" i="1" dirty="0">
                <a:solidFill>
                  <a:schemeClr val="tx1"/>
                </a:solidFill>
                <a:latin typeface="Ubuntu" panose="020B0504030602030204" pitchFamily="34" charset="0"/>
              </a:rPr>
              <a:t>”</a:t>
            </a:r>
          </a:p>
          <a:p>
            <a:pPr>
              <a:lnSpc>
                <a:spcPct val="90000"/>
              </a:lnSpc>
            </a:pPr>
            <a:endParaRPr lang="en-GB" sz="1200" dirty="0">
              <a:solidFill>
                <a:schemeClr val="tx1"/>
              </a:solidFill>
              <a:latin typeface="Ubuntu" panose="020B0504030602030204" pitchFamily="34" charset="0"/>
            </a:endParaRPr>
          </a:p>
          <a:p>
            <a:pPr>
              <a:lnSpc>
                <a:spcPct val="90000"/>
              </a:lnSpc>
            </a:pPr>
            <a:endParaRPr lang="en-GB" sz="1200" dirty="0">
              <a:solidFill>
                <a:schemeClr val="tx1"/>
              </a:solidFill>
              <a:latin typeface="Ubuntu" panose="020B0504030602030204" pitchFamily="34" charset="0"/>
            </a:endParaRPr>
          </a:p>
          <a:p>
            <a:pPr>
              <a:lnSpc>
                <a:spcPct val="90000"/>
              </a:lnSpc>
            </a:pPr>
            <a:r>
              <a:rPr lang="en-GB" sz="1200" dirty="0">
                <a:solidFill>
                  <a:schemeClr val="tx1"/>
                </a:solidFill>
                <a:latin typeface="Ubuntu" panose="020B0504030602030204" pitchFamily="34" charset="0"/>
              </a:rPr>
              <a:t>United Nations’ Internet Governance Forum 2018, speech by France president Emmanuel Macron</a:t>
            </a:r>
          </a:p>
        </p:txBody>
      </p:sp>
      <p:grpSp>
        <p:nvGrpSpPr>
          <p:cNvPr id="2" name="Group 1">
            <a:extLst>
              <a:ext uri="{FF2B5EF4-FFF2-40B4-BE49-F238E27FC236}">
                <a16:creationId xmlns:a16="http://schemas.microsoft.com/office/drawing/2014/main" id="{80C9B9DD-38A3-E244-AF1B-3DF5151E0309}"/>
              </a:ext>
            </a:extLst>
          </p:cNvPr>
          <p:cNvGrpSpPr/>
          <p:nvPr/>
        </p:nvGrpSpPr>
        <p:grpSpPr>
          <a:xfrm>
            <a:off x="11493234" y="151926"/>
            <a:ext cx="439780" cy="424522"/>
            <a:chOff x="11493234" y="151926"/>
            <a:chExt cx="439780" cy="424522"/>
          </a:xfrm>
        </p:grpSpPr>
        <p:sp>
          <p:nvSpPr>
            <p:cNvPr id="11" name="Freeform: Shape 6">
              <a:extLst>
                <a:ext uri="{FF2B5EF4-FFF2-40B4-BE49-F238E27FC236}">
                  <a16:creationId xmlns:a16="http://schemas.microsoft.com/office/drawing/2014/main" id="{AF84E849-8522-B74F-893F-F0A027BF2A85}"/>
                </a:ext>
              </a:extLst>
            </p:cNvPr>
            <p:cNvSpPr/>
            <p:nvPr/>
          </p:nvSpPr>
          <p:spPr>
            <a:xfrm>
              <a:off x="11596779" y="151926"/>
              <a:ext cx="260742" cy="220002"/>
            </a:xfrm>
            <a:custGeom>
              <a:avLst/>
              <a:gdLst>
                <a:gd name="connsiteX0" fmla="*/ 1043927 w 2053836"/>
                <a:gd name="connsiteY0" fmla="*/ 0 h 1732926"/>
                <a:gd name="connsiteX1" fmla="*/ 0 w 2053836"/>
                <a:gd name="connsiteY1" fmla="*/ 1736136 h 1732926"/>
                <a:gd name="connsiteX2" fmla="*/ 1043927 w 2053836"/>
                <a:gd name="connsiteY2" fmla="*/ 462756 h 1732926"/>
                <a:gd name="connsiteX3" fmla="*/ 2084324 w 2053836"/>
                <a:gd name="connsiteY3" fmla="*/ 1736136 h 1732926"/>
                <a:gd name="connsiteX4" fmla="*/ 1043927 w 2053836"/>
                <a:gd name="connsiteY4" fmla="*/ 0 h 1732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3836" h="1732926">
                  <a:moveTo>
                    <a:pt x="1043927" y="0"/>
                  </a:moveTo>
                  <a:cubicBezTo>
                    <a:pt x="466285" y="0"/>
                    <a:pt x="0" y="778534"/>
                    <a:pt x="0" y="1736136"/>
                  </a:cubicBezTo>
                  <a:cubicBezTo>
                    <a:pt x="0" y="1033017"/>
                    <a:pt x="466285" y="462756"/>
                    <a:pt x="1043927" y="462756"/>
                  </a:cubicBezTo>
                  <a:cubicBezTo>
                    <a:pt x="1618039" y="462756"/>
                    <a:pt x="2084324" y="1033017"/>
                    <a:pt x="2084324" y="1736136"/>
                  </a:cubicBezTo>
                  <a:cubicBezTo>
                    <a:pt x="2084003" y="778534"/>
                    <a:pt x="1617718" y="0"/>
                    <a:pt x="1043927" y="0"/>
                  </a:cubicBezTo>
                  <a:close/>
                </a:path>
              </a:pathLst>
            </a:custGeom>
            <a:solidFill>
              <a:srgbClr val="14172A"/>
            </a:solidFill>
            <a:ln w="32070" cap="flat">
              <a:noFill/>
              <a:prstDash val="solid"/>
              <a:miter/>
            </a:ln>
            <a:effectLst>
              <a:glow rad="88900">
                <a:schemeClr val="bg1">
                  <a:alpha val="40000"/>
                </a:schemeClr>
              </a:glow>
            </a:effectLst>
          </p:spPr>
          <p:txBody>
            <a:bodyPr rtlCol="0" anchor="ctr"/>
            <a:lstStyle/>
            <a:p>
              <a:endParaRPr lang="en-US"/>
            </a:p>
          </p:txBody>
        </p:sp>
        <p:sp>
          <p:nvSpPr>
            <p:cNvPr id="12" name="Freeform: Shape 7">
              <a:extLst>
                <a:ext uri="{FF2B5EF4-FFF2-40B4-BE49-F238E27FC236}">
                  <a16:creationId xmlns:a16="http://schemas.microsoft.com/office/drawing/2014/main" id="{69832874-1D6E-5247-AB72-F843B37E5BE9}"/>
                </a:ext>
              </a:extLst>
            </p:cNvPr>
            <p:cNvSpPr/>
            <p:nvPr/>
          </p:nvSpPr>
          <p:spPr>
            <a:xfrm>
              <a:off x="11729309" y="151926"/>
              <a:ext cx="203705" cy="378892"/>
            </a:xfrm>
            <a:custGeom>
              <a:avLst/>
              <a:gdLst>
                <a:gd name="connsiteX0" fmla="*/ 0 w 1604560"/>
                <a:gd name="connsiteY0" fmla="*/ 0 h 2984485"/>
                <a:gd name="connsiteX1" fmla="*/ 577642 w 1604560"/>
                <a:gd name="connsiteY1" fmla="*/ 3013368 h 2984485"/>
                <a:gd name="connsiteX2" fmla="*/ 1040397 w 1604560"/>
                <a:gd name="connsiteY2" fmla="*/ 1736136 h 2984485"/>
                <a:gd name="connsiteX3" fmla="*/ 0 w 1604560"/>
                <a:gd name="connsiteY3" fmla="*/ 0 h 2984485"/>
              </a:gdLst>
              <a:ahLst/>
              <a:cxnLst>
                <a:cxn ang="0">
                  <a:pos x="connsiteX0" y="connsiteY0"/>
                </a:cxn>
                <a:cxn ang="0">
                  <a:pos x="connsiteX1" y="connsiteY1"/>
                </a:cxn>
                <a:cxn ang="0">
                  <a:pos x="connsiteX2" y="connsiteY2"/>
                </a:cxn>
                <a:cxn ang="0">
                  <a:pos x="connsiteX3" y="connsiteY3"/>
                </a:cxn>
              </a:cxnLst>
              <a:rect l="l" t="t" r="r" b="b"/>
              <a:pathLst>
                <a:path w="1604560" h="2984485">
                  <a:moveTo>
                    <a:pt x="0" y="0"/>
                  </a:moveTo>
                  <a:cubicBezTo>
                    <a:pt x="1843961" y="0"/>
                    <a:pt x="2242212" y="3013368"/>
                    <a:pt x="577642" y="3013368"/>
                  </a:cubicBezTo>
                  <a:cubicBezTo>
                    <a:pt x="1040397" y="2665498"/>
                    <a:pt x="1040397" y="2084326"/>
                    <a:pt x="1040397" y="1736136"/>
                  </a:cubicBezTo>
                  <a:cubicBezTo>
                    <a:pt x="1040076" y="778534"/>
                    <a:pt x="573791" y="0"/>
                    <a:pt x="0" y="0"/>
                  </a:cubicBezTo>
                  <a:close/>
                </a:path>
              </a:pathLst>
            </a:custGeom>
            <a:solidFill>
              <a:srgbClr val="477997"/>
            </a:solidFill>
            <a:ln w="32070" cap="flat">
              <a:noFill/>
              <a:prstDash val="solid"/>
              <a:miter/>
            </a:ln>
            <a:effectLst>
              <a:glow rad="88900">
                <a:schemeClr val="bg1">
                  <a:alpha val="40000"/>
                </a:schemeClr>
              </a:glow>
            </a:effectLst>
          </p:spPr>
          <p:txBody>
            <a:bodyPr rtlCol="0" anchor="ctr"/>
            <a:lstStyle/>
            <a:p>
              <a:endParaRPr lang="en-US" dirty="0"/>
            </a:p>
          </p:txBody>
        </p:sp>
        <p:sp>
          <p:nvSpPr>
            <p:cNvPr id="13" name="Freeform: Shape 8">
              <a:extLst>
                <a:ext uri="{FF2B5EF4-FFF2-40B4-BE49-F238E27FC236}">
                  <a16:creationId xmlns:a16="http://schemas.microsoft.com/office/drawing/2014/main" id="{8580FD7B-B347-FC41-9451-C95AC4F11A87}"/>
                </a:ext>
              </a:extLst>
            </p:cNvPr>
            <p:cNvSpPr/>
            <p:nvPr/>
          </p:nvSpPr>
          <p:spPr>
            <a:xfrm>
              <a:off x="11567608" y="356446"/>
              <a:ext cx="264816" cy="220002"/>
            </a:xfrm>
            <a:custGeom>
              <a:avLst/>
              <a:gdLst>
                <a:gd name="connsiteX0" fmla="*/ 1043927 w 2085928"/>
                <a:gd name="connsiteY0" fmla="*/ 1736136 h 1732926"/>
                <a:gd name="connsiteX1" fmla="*/ 2087854 w 2085928"/>
                <a:gd name="connsiteY1" fmla="*/ 0 h 1732926"/>
                <a:gd name="connsiteX2" fmla="*/ 1043927 w 2085928"/>
                <a:gd name="connsiteY2" fmla="*/ 1273380 h 1732926"/>
                <a:gd name="connsiteX3" fmla="*/ 0 w 2085928"/>
                <a:gd name="connsiteY3" fmla="*/ 0 h 1732926"/>
                <a:gd name="connsiteX4" fmla="*/ 1043927 w 2085928"/>
                <a:gd name="connsiteY4" fmla="*/ 1736136 h 1732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5928" h="1732926">
                  <a:moveTo>
                    <a:pt x="1043927" y="1736136"/>
                  </a:moveTo>
                  <a:cubicBezTo>
                    <a:pt x="1621568" y="1736136"/>
                    <a:pt x="2087854" y="957603"/>
                    <a:pt x="2087854" y="0"/>
                  </a:cubicBezTo>
                  <a:cubicBezTo>
                    <a:pt x="2087854" y="703119"/>
                    <a:pt x="1621568" y="1273380"/>
                    <a:pt x="1043927" y="1273380"/>
                  </a:cubicBezTo>
                  <a:cubicBezTo>
                    <a:pt x="470136" y="1273380"/>
                    <a:pt x="0" y="703119"/>
                    <a:pt x="0" y="0"/>
                  </a:cubicBezTo>
                  <a:cubicBezTo>
                    <a:pt x="0" y="957603"/>
                    <a:pt x="470136" y="1736136"/>
                    <a:pt x="1043927" y="1736136"/>
                  </a:cubicBezTo>
                  <a:close/>
                </a:path>
              </a:pathLst>
            </a:custGeom>
            <a:solidFill>
              <a:srgbClr val="14172A"/>
            </a:solidFill>
            <a:ln w="32070" cap="flat">
              <a:noFill/>
              <a:prstDash val="solid"/>
              <a:miter/>
            </a:ln>
            <a:effectLst>
              <a:glow rad="88900">
                <a:schemeClr val="bg1">
                  <a:alpha val="40000"/>
                </a:schemeClr>
              </a:glow>
            </a:effectLst>
          </p:spPr>
          <p:txBody>
            <a:bodyPr rtlCol="0" anchor="ctr"/>
            <a:lstStyle/>
            <a:p>
              <a:endParaRPr lang="en-US"/>
            </a:p>
          </p:txBody>
        </p:sp>
        <p:sp>
          <p:nvSpPr>
            <p:cNvPr id="14" name="Freeform: Shape 9">
              <a:extLst>
                <a:ext uri="{FF2B5EF4-FFF2-40B4-BE49-F238E27FC236}">
                  <a16:creationId xmlns:a16="http://schemas.microsoft.com/office/drawing/2014/main" id="{ADB54364-9720-8147-B643-E2E417045F93}"/>
                </a:ext>
              </a:extLst>
            </p:cNvPr>
            <p:cNvSpPr/>
            <p:nvPr/>
          </p:nvSpPr>
          <p:spPr>
            <a:xfrm>
              <a:off x="11493234" y="194297"/>
              <a:ext cx="203705" cy="378892"/>
            </a:xfrm>
            <a:custGeom>
              <a:avLst/>
              <a:gdLst>
                <a:gd name="connsiteX0" fmla="*/ 1629764 w 1604560"/>
                <a:gd name="connsiteY0" fmla="*/ 3013368 h 2984485"/>
                <a:gd name="connsiteX1" fmla="*/ 1052122 w 1604560"/>
                <a:gd name="connsiteY1" fmla="*/ 0 h 2984485"/>
                <a:gd name="connsiteX2" fmla="*/ 585837 w 1604560"/>
                <a:gd name="connsiteY2" fmla="*/ 1277231 h 2984485"/>
                <a:gd name="connsiteX3" fmla="*/ 1629764 w 1604560"/>
                <a:gd name="connsiteY3" fmla="*/ 3013368 h 2984485"/>
              </a:gdLst>
              <a:ahLst/>
              <a:cxnLst>
                <a:cxn ang="0">
                  <a:pos x="connsiteX0" y="connsiteY0"/>
                </a:cxn>
                <a:cxn ang="0">
                  <a:pos x="connsiteX1" y="connsiteY1"/>
                </a:cxn>
                <a:cxn ang="0">
                  <a:pos x="connsiteX2" y="connsiteY2"/>
                </a:cxn>
                <a:cxn ang="0">
                  <a:pos x="connsiteX3" y="connsiteY3"/>
                </a:cxn>
              </a:cxnLst>
              <a:rect l="l" t="t" r="r" b="b"/>
              <a:pathLst>
                <a:path w="1604560" h="2984485">
                  <a:moveTo>
                    <a:pt x="1629764" y="3013368"/>
                  </a:moveTo>
                  <a:cubicBezTo>
                    <a:pt x="-214196" y="3013368"/>
                    <a:pt x="-612448" y="0"/>
                    <a:pt x="1052122" y="0"/>
                  </a:cubicBezTo>
                  <a:cubicBezTo>
                    <a:pt x="585837" y="347869"/>
                    <a:pt x="585837" y="929041"/>
                    <a:pt x="585837" y="1277231"/>
                  </a:cubicBezTo>
                  <a:cubicBezTo>
                    <a:pt x="585837" y="2234834"/>
                    <a:pt x="1055973" y="3013368"/>
                    <a:pt x="1629764" y="3013368"/>
                  </a:cubicBezTo>
                  <a:close/>
                </a:path>
              </a:pathLst>
            </a:custGeom>
            <a:solidFill>
              <a:srgbClr val="D64700"/>
            </a:solidFill>
            <a:ln w="32070" cap="flat">
              <a:noFill/>
              <a:prstDash val="solid"/>
              <a:miter/>
            </a:ln>
            <a:effectLst>
              <a:glow rad="88900">
                <a:schemeClr val="bg1">
                  <a:alpha val="40000"/>
                </a:schemeClr>
              </a:glow>
            </a:effectLst>
          </p:spPr>
          <p:txBody>
            <a:bodyPr rtlCol="0" anchor="ctr"/>
            <a:lstStyle/>
            <a:p>
              <a:endParaRPr lang="en-US"/>
            </a:p>
          </p:txBody>
        </p:sp>
        <p:sp>
          <p:nvSpPr>
            <p:cNvPr id="15" name="Freeform: Shape 10">
              <a:extLst>
                <a:ext uri="{FF2B5EF4-FFF2-40B4-BE49-F238E27FC236}">
                  <a16:creationId xmlns:a16="http://schemas.microsoft.com/office/drawing/2014/main" id="{8064D155-7A6B-3647-AEBF-C8883A5450B3}"/>
                </a:ext>
              </a:extLst>
            </p:cNvPr>
            <p:cNvSpPr/>
            <p:nvPr/>
          </p:nvSpPr>
          <p:spPr>
            <a:xfrm>
              <a:off x="11658094" y="318272"/>
              <a:ext cx="138519" cy="142594"/>
            </a:xfrm>
            <a:custGeom>
              <a:avLst/>
              <a:gdLst>
                <a:gd name="connsiteX0" fmla="*/ 1016649 w 1091100"/>
                <a:gd name="connsiteY0" fmla="*/ 1017934 h 1123193"/>
                <a:gd name="connsiteX1" fmla="*/ 763129 w 1091100"/>
                <a:gd name="connsiteY1" fmla="*/ 0 h 1123193"/>
                <a:gd name="connsiteX2" fmla="*/ 847208 w 1091100"/>
                <a:gd name="connsiteY2" fmla="*/ 848492 h 1123193"/>
                <a:gd name="connsiteX3" fmla="*/ 0 w 1091100"/>
                <a:gd name="connsiteY3" fmla="*/ 763130 h 1123193"/>
                <a:gd name="connsiteX4" fmla="*/ 1016649 w 1091100"/>
                <a:gd name="connsiteY4" fmla="*/ 1017934 h 1123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100" h="1123193">
                  <a:moveTo>
                    <a:pt x="1016649" y="1017934"/>
                  </a:moveTo>
                  <a:cubicBezTo>
                    <a:pt x="1228130" y="806453"/>
                    <a:pt x="1113886" y="350757"/>
                    <a:pt x="763129" y="0"/>
                  </a:cubicBezTo>
                  <a:cubicBezTo>
                    <a:pt x="1020500" y="257372"/>
                    <a:pt x="1058689" y="637011"/>
                    <a:pt x="847208" y="848492"/>
                  </a:cubicBezTo>
                  <a:cubicBezTo>
                    <a:pt x="637010" y="1058690"/>
                    <a:pt x="257371" y="1020501"/>
                    <a:pt x="0" y="763130"/>
                  </a:cubicBezTo>
                  <a:cubicBezTo>
                    <a:pt x="350757" y="1113887"/>
                    <a:pt x="806452" y="1228132"/>
                    <a:pt x="1016649" y="1017934"/>
                  </a:cubicBezTo>
                  <a:close/>
                </a:path>
              </a:pathLst>
            </a:custGeom>
            <a:solidFill>
              <a:srgbClr val="14172A"/>
            </a:solidFill>
            <a:ln w="32070" cap="flat">
              <a:noFill/>
              <a:prstDash val="solid"/>
              <a:miter/>
            </a:ln>
            <a:effectLst>
              <a:glow rad="88900">
                <a:schemeClr val="bg1">
                  <a:alpha val="40000"/>
                </a:schemeClr>
              </a:glow>
            </a:effectLst>
          </p:spPr>
          <p:txBody>
            <a:bodyPr rtlCol="0" anchor="ctr"/>
            <a:lstStyle/>
            <a:p>
              <a:endParaRPr lang="en-US"/>
            </a:p>
          </p:txBody>
        </p:sp>
        <p:sp>
          <p:nvSpPr>
            <p:cNvPr id="16" name="Freeform: Shape 11">
              <a:extLst>
                <a:ext uri="{FF2B5EF4-FFF2-40B4-BE49-F238E27FC236}">
                  <a16:creationId xmlns:a16="http://schemas.microsoft.com/office/drawing/2014/main" id="{D3F089F6-2933-F241-ADE6-664E5C4CB78F}"/>
                </a:ext>
              </a:extLst>
            </p:cNvPr>
            <p:cNvSpPr/>
            <p:nvPr/>
          </p:nvSpPr>
          <p:spPr>
            <a:xfrm>
              <a:off x="11599574" y="334283"/>
              <a:ext cx="187408" cy="142594"/>
            </a:xfrm>
            <a:custGeom>
              <a:avLst/>
              <a:gdLst>
                <a:gd name="connsiteX0" fmla="*/ 1477602 w 1476195"/>
                <a:gd name="connsiteY0" fmla="*/ 891816 h 1123193"/>
                <a:gd name="connsiteX1" fmla="*/ 162826 w 1476195"/>
                <a:gd name="connsiteY1" fmla="*/ 0 h 1123193"/>
                <a:gd name="connsiteX2" fmla="*/ 460953 w 1476195"/>
                <a:gd name="connsiteY2" fmla="*/ 637011 h 1123193"/>
                <a:gd name="connsiteX3" fmla="*/ 1477602 w 1476195"/>
                <a:gd name="connsiteY3" fmla="*/ 891816 h 1123193"/>
              </a:gdLst>
              <a:ahLst/>
              <a:cxnLst>
                <a:cxn ang="0">
                  <a:pos x="connsiteX0" y="connsiteY0"/>
                </a:cxn>
                <a:cxn ang="0">
                  <a:pos x="connsiteX1" y="connsiteY1"/>
                </a:cxn>
                <a:cxn ang="0">
                  <a:pos x="connsiteX2" y="connsiteY2"/>
                </a:cxn>
                <a:cxn ang="0">
                  <a:pos x="connsiteX3" y="connsiteY3"/>
                </a:cxn>
              </a:cxnLst>
              <a:rect l="l" t="t" r="r" b="b"/>
              <a:pathLst>
                <a:path w="1476195" h="1123193">
                  <a:moveTo>
                    <a:pt x="1477602" y="891816"/>
                  </a:moveTo>
                  <a:cubicBezTo>
                    <a:pt x="802403" y="1567015"/>
                    <a:pt x="-446586" y="609413"/>
                    <a:pt x="162826" y="0"/>
                  </a:cubicBezTo>
                  <a:cubicBezTo>
                    <a:pt x="120786" y="296844"/>
                    <a:pt x="333551" y="509609"/>
                    <a:pt x="460953" y="637011"/>
                  </a:cubicBezTo>
                  <a:cubicBezTo>
                    <a:pt x="811710" y="987768"/>
                    <a:pt x="1267405" y="1102013"/>
                    <a:pt x="1477602" y="891816"/>
                  </a:cubicBezTo>
                  <a:close/>
                </a:path>
              </a:pathLst>
            </a:custGeom>
            <a:solidFill>
              <a:srgbClr val="477997"/>
            </a:solidFill>
            <a:ln w="32070" cap="flat">
              <a:noFill/>
              <a:prstDash val="solid"/>
              <a:miter/>
            </a:ln>
            <a:effectLst>
              <a:glow rad="88900">
                <a:schemeClr val="bg1">
                  <a:alpha val="40000"/>
                </a:schemeClr>
              </a:glow>
            </a:effectLst>
          </p:spPr>
          <p:txBody>
            <a:bodyPr rtlCol="0" anchor="ctr"/>
            <a:lstStyle/>
            <a:p>
              <a:endParaRPr lang="en-US"/>
            </a:p>
          </p:txBody>
        </p:sp>
        <p:sp>
          <p:nvSpPr>
            <p:cNvPr id="17" name="Freeform: Shape 12">
              <a:extLst>
                <a:ext uri="{FF2B5EF4-FFF2-40B4-BE49-F238E27FC236}">
                  <a16:creationId xmlns:a16="http://schemas.microsoft.com/office/drawing/2014/main" id="{60309BCF-95CE-EE4C-B100-67E89AF9213A}"/>
                </a:ext>
              </a:extLst>
            </p:cNvPr>
            <p:cNvSpPr/>
            <p:nvPr/>
          </p:nvSpPr>
          <p:spPr>
            <a:xfrm>
              <a:off x="11628797" y="267849"/>
              <a:ext cx="142594" cy="142594"/>
            </a:xfrm>
            <a:custGeom>
              <a:avLst/>
              <a:gdLst>
                <a:gd name="connsiteX0" fmla="*/ 106256 w 1123192"/>
                <a:gd name="connsiteY0" fmla="*/ 105469 h 1123193"/>
                <a:gd name="connsiteX1" fmla="*/ 359776 w 1123192"/>
                <a:gd name="connsiteY1" fmla="*/ 1123403 h 1123193"/>
                <a:gd name="connsiteX2" fmla="*/ 275697 w 1123192"/>
                <a:gd name="connsiteY2" fmla="*/ 274911 h 1123193"/>
                <a:gd name="connsiteX3" fmla="*/ 1124189 w 1123192"/>
                <a:gd name="connsiteY3" fmla="*/ 358990 h 1123193"/>
                <a:gd name="connsiteX4" fmla="*/ 106256 w 1123192"/>
                <a:gd name="connsiteY4" fmla="*/ 105469 h 1123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3192" h="1123193">
                  <a:moveTo>
                    <a:pt x="106256" y="105469"/>
                  </a:moveTo>
                  <a:cubicBezTo>
                    <a:pt x="-105225" y="316951"/>
                    <a:pt x="9019" y="772646"/>
                    <a:pt x="359776" y="1123403"/>
                  </a:cubicBezTo>
                  <a:cubicBezTo>
                    <a:pt x="102405" y="866032"/>
                    <a:pt x="64216" y="486392"/>
                    <a:pt x="275697" y="274911"/>
                  </a:cubicBezTo>
                  <a:cubicBezTo>
                    <a:pt x="485895" y="64713"/>
                    <a:pt x="866817" y="101618"/>
                    <a:pt x="1124189" y="358990"/>
                  </a:cubicBezTo>
                  <a:cubicBezTo>
                    <a:pt x="773432" y="8554"/>
                    <a:pt x="316453" y="-104407"/>
                    <a:pt x="106256" y="105469"/>
                  </a:cubicBezTo>
                  <a:close/>
                </a:path>
              </a:pathLst>
            </a:custGeom>
            <a:solidFill>
              <a:srgbClr val="D64700"/>
            </a:solidFill>
            <a:ln w="32070" cap="flat">
              <a:noFill/>
              <a:prstDash val="solid"/>
              <a:miter/>
            </a:ln>
            <a:effectLst>
              <a:glow rad="88900">
                <a:schemeClr val="bg1">
                  <a:alpha val="40000"/>
                </a:schemeClr>
              </a:glow>
            </a:effectLst>
          </p:spPr>
          <p:txBody>
            <a:bodyPr rtlCol="0" anchor="ctr"/>
            <a:lstStyle/>
            <a:p>
              <a:endParaRPr lang="en-US"/>
            </a:p>
          </p:txBody>
        </p:sp>
        <p:sp>
          <p:nvSpPr>
            <p:cNvPr id="18" name="Freeform: Shape 13">
              <a:extLst>
                <a:ext uri="{FF2B5EF4-FFF2-40B4-BE49-F238E27FC236}">
                  <a16:creationId xmlns:a16="http://schemas.microsoft.com/office/drawing/2014/main" id="{A3A21F0C-049F-4A48-9755-5AD7FE4A2367}"/>
                </a:ext>
              </a:extLst>
            </p:cNvPr>
            <p:cNvSpPr/>
            <p:nvPr/>
          </p:nvSpPr>
          <p:spPr>
            <a:xfrm>
              <a:off x="11642286" y="251861"/>
              <a:ext cx="187408" cy="142594"/>
            </a:xfrm>
            <a:custGeom>
              <a:avLst/>
              <a:gdLst>
                <a:gd name="connsiteX0" fmla="*/ 0 w 1476195"/>
                <a:gd name="connsiteY0" fmla="*/ 231401 h 1123193"/>
                <a:gd name="connsiteX1" fmla="*/ 1314777 w 1476195"/>
                <a:gd name="connsiteY1" fmla="*/ 1123216 h 1123193"/>
                <a:gd name="connsiteX2" fmla="*/ 1017933 w 1476195"/>
                <a:gd name="connsiteY2" fmla="*/ 484922 h 1123193"/>
                <a:gd name="connsiteX3" fmla="*/ 0 w 1476195"/>
                <a:gd name="connsiteY3" fmla="*/ 231401 h 1123193"/>
              </a:gdLst>
              <a:ahLst/>
              <a:cxnLst>
                <a:cxn ang="0">
                  <a:pos x="connsiteX0" y="connsiteY0"/>
                </a:cxn>
                <a:cxn ang="0">
                  <a:pos x="connsiteX1" y="connsiteY1"/>
                </a:cxn>
                <a:cxn ang="0">
                  <a:pos x="connsiteX2" y="connsiteY2"/>
                </a:cxn>
                <a:cxn ang="0">
                  <a:pos x="connsiteX3" y="connsiteY3"/>
                </a:cxn>
              </a:cxnLst>
              <a:rect l="l" t="t" r="r" b="b"/>
              <a:pathLst>
                <a:path w="1476195" h="1123193">
                  <a:moveTo>
                    <a:pt x="0" y="231401"/>
                  </a:moveTo>
                  <a:cubicBezTo>
                    <a:pt x="675199" y="-443799"/>
                    <a:pt x="1924188" y="513804"/>
                    <a:pt x="1314777" y="1123216"/>
                  </a:cubicBezTo>
                  <a:cubicBezTo>
                    <a:pt x="1358100" y="825089"/>
                    <a:pt x="1145335" y="612324"/>
                    <a:pt x="1017933" y="484922"/>
                  </a:cubicBezTo>
                  <a:cubicBezTo>
                    <a:pt x="667176" y="134485"/>
                    <a:pt x="210197" y="21524"/>
                    <a:pt x="0" y="231401"/>
                  </a:cubicBezTo>
                  <a:close/>
                </a:path>
              </a:pathLst>
            </a:custGeom>
            <a:solidFill>
              <a:srgbClr val="863427"/>
            </a:solidFill>
            <a:ln w="32070" cap="flat">
              <a:noFill/>
              <a:prstDash val="solid"/>
              <a:miter/>
            </a:ln>
            <a:effectLst>
              <a:glow rad="88900">
                <a:schemeClr val="bg1">
                  <a:alpha val="40000"/>
                </a:schemeClr>
              </a:glow>
            </a:effectLst>
          </p:spPr>
          <p:txBody>
            <a:bodyPr rtlCol="0" anchor="ctr"/>
            <a:lstStyle/>
            <a:p>
              <a:endParaRPr lang="en-US"/>
            </a:p>
          </p:txBody>
        </p:sp>
      </p:grpSp>
    </p:spTree>
    <p:extLst>
      <p:ext uri="{BB962C8B-B14F-4D97-AF65-F5344CB8AC3E}">
        <p14:creationId xmlns:p14="http://schemas.microsoft.com/office/powerpoint/2010/main" val="8671697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5375920" y="2564904"/>
            <a:ext cx="6816080" cy="3432175"/>
          </a:xfrm>
          <a:prstGeom prst="rect">
            <a:avLst/>
          </a:prstGeom>
          <a:ln>
            <a:noFill/>
          </a:ln>
        </p:spPr>
        <p:txBody>
          <a:bodyPr anchor="t">
            <a:normAutofit/>
          </a:bodyPr>
          <a:lstStyle/>
          <a:p>
            <a:r>
              <a:rPr lang="en-US" sz="3600" dirty="0">
                <a:solidFill>
                  <a:srgbClr val="0070AD"/>
                </a:solidFill>
                <a:latin typeface="Ubuntu" panose="020B0504030602030204" pitchFamily="34" charset="0"/>
              </a:rPr>
              <a:t>THANKS</a:t>
            </a:r>
            <a:br>
              <a:rPr lang="en-US" sz="3600" dirty="0">
                <a:solidFill>
                  <a:srgbClr val="0070AD"/>
                </a:solidFill>
                <a:latin typeface="Ubuntu" panose="020B0504030602030204" pitchFamily="34" charset="0"/>
              </a:rPr>
            </a:br>
            <a:br>
              <a:rPr lang="en-US" sz="2400" dirty="0">
                <a:solidFill>
                  <a:srgbClr val="0070AD"/>
                </a:solidFill>
                <a:latin typeface="Ubuntu" panose="020B0504030602030204" pitchFamily="34" charset="0"/>
              </a:rPr>
            </a:br>
            <a:r>
              <a:rPr lang="en-US" sz="2400" cap="none" dirty="0">
                <a:solidFill>
                  <a:srgbClr val="0070AD"/>
                </a:solidFill>
                <a:latin typeface="Ubuntu" panose="020B0504030602030204" pitchFamily="34" charset="0"/>
              </a:rPr>
              <a:t>Gianfranco Cecconi</a:t>
            </a:r>
            <a:br>
              <a:rPr lang="en-US" sz="2400" cap="none" dirty="0">
                <a:solidFill>
                  <a:srgbClr val="0070AD"/>
                </a:solidFill>
                <a:latin typeface="Ubuntu" panose="020B0504030602030204" pitchFamily="34" charset="0"/>
              </a:rPr>
            </a:br>
            <a:r>
              <a:rPr lang="en-US" sz="2400" cap="none" dirty="0">
                <a:solidFill>
                  <a:srgbClr val="0070AD"/>
                </a:solidFill>
                <a:latin typeface="Ubuntu" panose="020B0504030602030204" pitchFamily="34" charset="0"/>
              </a:rPr>
              <a:t>EU Support Centre for Data Sharing</a:t>
            </a:r>
            <a:br>
              <a:rPr lang="en-US" sz="2400" cap="none" dirty="0">
                <a:solidFill>
                  <a:srgbClr val="0070AD"/>
                </a:solidFill>
                <a:latin typeface="Ubuntu" panose="020B0504030602030204" pitchFamily="34" charset="0"/>
              </a:rPr>
            </a:br>
            <a:br>
              <a:rPr lang="en-US" sz="2400" cap="none" dirty="0">
                <a:solidFill>
                  <a:srgbClr val="0070AD"/>
                </a:solidFill>
                <a:latin typeface="Ubuntu" panose="020B0504030602030204" pitchFamily="34" charset="0"/>
              </a:rPr>
            </a:br>
            <a:r>
              <a:rPr lang="en-US" sz="2400" cap="none" dirty="0">
                <a:latin typeface="Ubuntu" panose="020B0504030602030204" pitchFamily="34" charset="0"/>
              </a:rPr>
              <a:t>@</a:t>
            </a:r>
            <a:r>
              <a:rPr lang="en-US" sz="2400" cap="none" dirty="0" err="1">
                <a:latin typeface="Ubuntu" panose="020B0504030602030204" pitchFamily="34" charset="0"/>
              </a:rPr>
              <a:t>EU_DataSharing</a:t>
            </a:r>
            <a:endParaRPr lang="en-GB" sz="3600" cap="none" dirty="0">
              <a:solidFill>
                <a:srgbClr val="0070AD"/>
              </a:solidFill>
              <a:latin typeface="Ubuntu" panose="020B0504030602030204" pitchFamily="34" charset="0"/>
            </a:endParaRPr>
          </a:p>
        </p:txBody>
      </p:sp>
      <p:pic>
        <p:nvPicPr>
          <p:cNvPr id="5" name="Picture 4">
            <a:extLst>
              <a:ext uri="{FF2B5EF4-FFF2-40B4-BE49-F238E27FC236}">
                <a16:creationId xmlns:a16="http://schemas.microsoft.com/office/drawing/2014/main" id="{591E7BCC-46BF-AD4A-9D23-6C1F65E83E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47928" y="5426314"/>
            <a:ext cx="3467606" cy="594974"/>
          </a:xfrm>
          <a:prstGeom prst="rect">
            <a:avLst/>
          </a:prstGeom>
        </p:spPr>
      </p:pic>
      <p:grpSp>
        <p:nvGrpSpPr>
          <p:cNvPr id="6" name="Group 5">
            <a:extLst>
              <a:ext uri="{FF2B5EF4-FFF2-40B4-BE49-F238E27FC236}">
                <a16:creationId xmlns:a16="http://schemas.microsoft.com/office/drawing/2014/main" id="{A017E999-2097-7D45-B1F9-95009EF69687}"/>
              </a:ext>
            </a:extLst>
          </p:cNvPr>
          <p:cNvGrpSpPr/>
          <p:nvPr/>
        </p:nvGrpSpPr>
        <p:grpSpPr>
          <a:xfrm>
            <a:off x="-347476" y="-210810"/>
            <a:ext cx="4634695" cy="4473891"/>
            <a:chOff x="3006539" y="2401074"/>
            <a:chExt cx="1716213" cy="1656668"/>
          </a:xfrm>
        </p:grpSpPr>
        <p:sp>
          <p:nvSpPr>
            <p:cNvPr id="7" name="Freeform: Shape 6">
              <a:extLst>
                <a:ext uri="{FF2B5EF4-FFF2-40B4-BE49-F238E27FC236}">
                  <a16:creationId xmlns:a16="http://schemas.microsoft.com/office/drawing/2014/main" id="{BB651C94-1788-CE47-8451-19A9EED27658}"/>
                </a:ext>
              </a:extLst>
            </p:cNvPr>
            <p:cNvSpPr/>
            <p:nvPr/>
          </p:nvSpPr>
          <p:spPr>
            <a:xfrm>
              <a:off x="3410616" y="2401074"/>
              <a:ext cx="1017530" cy="858542"/>
            </a:xfrm>
            <a:custGeom>
              <a:avLst/>
              <a:gdLst>
                <a:gd name="connsiteX0" fmla="*/ 1043927 w 2053836"/>
                <a:gd name="connsiteY0" fmla="*/ 0 h 1732926"/>
                <a:gd name="connsiteX1" fmla="*/ 0 w 2053836"/>
                <a:gd name="connsiteY1" fmla="*/ 1736136 h 1732926"/>
                <a:gd name="connsiteX2" fmla="*/ 1043927 w 2053836"/>
                <a:gd name="connsiteY2" fmla="*/ 462756 h 1732926"/>
                <a:gd name="connsiteX3" fmla="*/ 2084324 w 2053836"/>
                <a:gd name="connsiteY3" fmla="*/ 1736136 h 1732926"/>
                <a:gd name="connsiteX4" fmla="*/ 1043927 w 2053836"/>
                <a:gd name="connsiteY4" fmla="*/ 0 h 1732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3836" h="1732926">
                  <a:moveTo>
                    <a:pt x="1043927" y="0"/>
                  </a:moveTo>
                  <a:cubicBezTo>
                    <a:pt x="466285" y="0"/>
                    <a:pt x="0" y="778534"/>
                    <a:pt x="0" y="1736136"/>
                  </a:cubicBezTo>
                  <a:cubicBezTo>
                    <a:pt x="0" y="1033017"/>
                    <a:pt x="466285" y="462756"/>
                    <a:pt x="1043927" y="462756"/>
                  </a:cubicBezTo>
                  <a:cubicBezTo>
                    <a:pt x="1618039" y="462756"/>
                    <a:pt x="2084324" y="1033017"/>
                    <a:pt x="2084324" y="1736136"/>
                  </a:cubicBezTo>
                  <a:cubicBezTo>
                    <a:pt x="2084003" y="778534"/>
                    <a:pt x="1617718" y="0"/>
                    <a:pt x="1043927" y="0"/>
                  </a:cubicBezTo>
                  <a:close/>
                </a:path>
              </a:pathLst>
            </a:custGeom>
            <a:solidFill>
              <a:srgbClr val="14172A"/>
            </a:solidFill>
            <a:ln w="3207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C8D533E6-4B1B-3F48-A9C1-BBB5588A6CC9}"/>
                </a:ext>
              </a:extLst>
            </p:cNvPr>
            <p:cNvSpPr/>
            <p:nvPr/>
          </p:nvSpPr>
          <p:spPr>
            <a:xfrm>
              <a:off x="3927807" y="2401074"/>
              <a:ext cx="794945" cy="1478600"/>
            </a:xfrm>
            <a:custGeom>
              <a:avLst/>
              <a:gdLst>
                <a:gd name="connsiteX0" fmla="*/ 0 w 1604560"/>
                <a:gd name="connsiteY0" fmla="*/ 0 h 2984485"/>
                <a:gd name="connsiteX1" fmla="*/ 577642 w 1604560"/>
                <a:gd name="connsiteY1" fmla="*/ 3013368 h 2984485"/>
                <a:gd name="connsiteX2" fmla="*/ 1040397 w 1604560"/>
                <a:gd name="connsiteY2" fmla="*/ 1736136 h 2984485"/>
                <a:gd name="connsiteX3" fmla="*/ 0 w 1604560"/>
                <a:gd name="connsiteY3" fmla="*/ 0 h 2984485"/>
              </a:gdLst>
              <a:ahLst/>
              <a:cxnLst>
                <a:cxn ang="0">
                  <a:pos x="connsiteX0" y="connsiteY0"/>
                </a:cxn>
                <a:cxn ang="0">
                  <a:pos x="connsiteX1" y="connsiteY1"/>
                </a:cxn>
                <a:cxn ang="0">
                  <a:pos x="connsiteX2" y="connsiteY2"/>
                </a:cxn>
                <a:cxn ang="0">
                  <a:pos x="connsiteX3" y="connsiteY3"/>
                </a:cxn>
              </a:cxnLst>
              <a:rect l="l" t="t" r="r" b="b"/>
              <a:pathLst>
                <a:path w="1604560" h="2984485">
                  <a:moveTo>
                    <a:pt x="0" y="0"/>
                  </a:moveTo>
                  <a:cubicBezTo>
                    <a:pt x="1843961" y="0"/>
                    <a:pt x="2242212" y="3013368"/>
                    <a:pt x="577642" y="3013368"/>
                  </a:cubicBezTo>
                  <a:cubicBezTo>
                    <a:pt x="1040397" y="2665498"/>
                    <a:pt x="1040397" y="2084326"/>
                    <a:pt x="1040397" y="1736136"/>
                  </a:cubicBezTo>
                  <a:cubicBezTo>
                    <a:pt x="1040076" y="778534"/>
                    <a:pt x="573791" y="0"/>
                    <a:pt x="0" y="0"/>
                  </a:cubicBezTo>
                  <a:close/>
                </a:path>
              </a:pathLst>
            </a:custGeom>
            <a:solidFill>
              <a:srgbClr val="477997"/>
            </a:solidFill>
            <a:ln w="32070"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844E19C7-D9BC-B946-8BD4-6DC0DCBFE0F5}"/>
                </a:ext>
              </a:extLst>
            </p:cNvPr>
            <p:cNvSpPr/>
            <p:nvPr/>
          </p:nvSpPr>
          <p:spPr>
            <a:xfrm>
              <a:off x="3296779" y="3199200"/>
              <a:ext cx="1033429" cy="858542"/>
            </a:xfrm>
            <a:custGeom>
              <a:avLst/>
              <a:gdLst>
                <a:gd name="connsiteX0" fmla="*/ 1043927 w 2085928"/>
                <a:gd name="connsiteY0" fmla="*/ 1736136 h 1732926"/>
                <a:gd name="connsiteX1" fmla="*/ 2087854 w 2085928"/>
                <a:gd name="connsiteY1" fmla="*/ 0 h 1732926"/>
                <a:gd name="connsiteX2" fmla="*/ 1043927 w 2085928"/>
                <a:gd name="connsiteY2" fmla="*/ 1273380 h 1732926"/>
                <a:gd name="connsiteX3" fmla="*/ 0 w 2085928"/>
                <a:gd name="connsiteY3" fmla="*/ 0 h 1732926"/>
                <a:gd name="connsiteX4" fmla="*/ 1043927 w 2085928"/>
                <a:gd name="connsiteY4" fmla="*/ 1736136 h 1732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5928" h="1732926">
                  <a:moveTo>
                    <a:pt x="1043927" y="1736136"/>
                  </a:moveTo>
                  <a:cubicBezTo>
                    <a:pt x="1621568" y="1736136"/>
                    <a:pt x="2087854" y="957603"/>
                    <a:pt x="2087854" y="0"/>
                  </a:cubicBezTo>
                  <a:cubicBezTo>
                    <a:pt x="2087854" y="703119"/>
                    <a:pt x="1621568" y="1273380"/>
                    <a:pt x="1043927" y="1273380"/>
                  </a:cubicBezTo>
                  <a:cubicBezTo>
                    <a:pt x="470136" y="1273380"/>
                    <a:pt x="0" y="703119"/>
                    <a:pt x="0" y="0"/>
                  </a:cubicBezTo>
                  <a:cubicBezTo>
                    <a:pt x="0" y="957603"/>
                    <a:pt x="470136" y="1736136"/>
                    <a:pt x="1043927" y="1736136"/>
                  </a:cubicBezTo>
                  <a:close/>
                </a:path>
              </a:pathLst>
            </a:custGeom>
            <a:solidFill>
              <a:srgbClr val="14172A"/>
            </a:solidFill>
            <a:ln w="3207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E9EE7577-461E-364A-9D23-87D3442EAAB7}"/>
                </a:ext>
              </a:extLst>
            </p:cNvPr>
            <p:cNvSpPr/>
            <p:nvPr/>
          </p:nvSpPr>
          <p:spPr>
            <a:xfrm>
              <a:off x="3006539" y="2566423"/>
              <a:ext cx="794945" cy="1478600"/>
            </a:xfrm>
            <a:custGeom>
              <a:avLst/>
              <a:gdLst>
                <a:gd name="connsiteX0" fmla="*/ 1629764 w 1604560"/>
                <a:gd name="connsiteY0" fmla="*/ 3013368 h 2984485"/>
                <a:gd name="connsiteX1" fmla="*/ 1052122 w 1604560"/>
                <a:gd name="connsiteY1" fmla="*/ 0 h 2984485"/>
                <a:gd name="connsiteX2" fmla="*/ 585837 w 1604560"/>
                <a:gd name="connsiteY2" fmla="*/ 1277231 h 2984485"/>
                <a:gd name="connsiteX3" fmla="*/ 1629764 w 1604560"/>
                <a:gd name="connsiteY3" fmla="*/ 3013368 h 2984485"/>
              </a:gdLst>
              <a:ahLst/>
              <a:cxnLst>
                <a:cxn ang="0">
                  <a:pos x="connsiteX0" y="connsiteY0"/>
                </a:cxn>
                <a:cxn ang="0">
                  <a:pos x="connsiteX1" y="connsiteY1"/>
                </a:cxn>
                <a:cxn ang="0">
                  <a:pos x="connsiteX2" y="connsiteY2"/>
                </a:cxn>
                <a:cxn ang="0">
                  <a:pos x="connsiteX3" y="connsiteY3"/>
                </a:cxn>
              </a:cxnLst>
              <a:rect l="l" t="t" r="r" b="b"/>
              <a:pathLst>
                <a:path w="1604560" h="2984485">
                  <a:moveTo>
                    <a:pt x="1629764" y="3013368"/>
                  </a:moveTo>
                  <a:cubicBezTo>
                    <a:pt x="-214196" y="3013368"/>
                    <a:pt x="-612448" y="0"/>
                    <a:pt x="1052122" y="0"/>
                  </a:cubicBezTo>
                  <a:cubicBezTo>
                    <a:pt x="585837" y="347869"/>
                    <a:pt x="585837" y="929041"/>
                    <a:pt x="585837" y="1277231"/>
                  </a:cubicBezTo>
                  <a:cubicBezTo>
                    <a:pt x="585837" y="2234834"/>
                    <a:pt x="1055973" y="3013368"/>
                    <a:pt x="1629764" y="3013368"/>
                  </a:cubicBezTo>
                  <a:close/>
                </a:path>
              </a:pathLst>
            </a:custGeom>
            <a:solidFill>
              <a:srgbClr val="D64700"/>
            </a:solidFill>
            <a:ln w="3207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1B1CEA71-FFE7-9A4D-9254-59930BBBDE7D}"/>
                </a:ext>
              </a:extLst>
            </p:cNvPr>
            <p:cNvSpPr/>
            <p:nvPr/>
          </p:nvSpPr>
          <p:spPr>
            <a:xfrm>
              <a:off x="3649894" y="3050227"/>
              <a:ext cx="540563" cy="556462"/>
            </a:xfrm>
            <a:custGeom>
              <a:avLst/>
              <a:gdLst>
                <a:gd name="connsiteX0" fmla="*/ 1016649 w 1091100"/>
                <a:gd name="connsiteY0" fmla="*/ 1017934 h 1123193"/>
                <a:gd name="connsiteX1" fmla="*/ 763129 w 1091100"/>
                <a:gd name="connsiteY1" fmla="*/ 0 h 1123193"/>
                <a:gd name="connsiteX2" fmla="*/ 847208 w 1091100"/>
                <a:gd name="connsiteY2" fmla="*/ 848492 h 1123193"/>
                <a:gd name="connsiteX3" fmla="*/ 0 w 1091100"/>
                <a:gd name="connsiteY3" fmla="*/ 763130 h 1123193"/>
                <a:gd name="connsiteX4" fmla="*/ 1016649 w 1091100"/>
                <a:gd name="connsiteY4" fmla="*/ 1017934 h 1123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100" h="1123193">
                  <a:moveTo>
                    <a:pt x="1016649" y="1017934"/>
                  </a:moveTo>
                  <a:cubicBezTo>
                    <a:pt x="1228130" y="806453"/>
                    <a:pt x="1113886" y="350757"/>
                    <a:pt x="763129" y="0"/>
                  </a:cubicBezTo>
                  <a:cubicBezTo>
                    <a:pt x="1020500" y="257372"/>
                    <a:pt x="1058689" y="637011"/>
                    <a:pt x="847208" y="848492"/>
                  </a:cubicBezTo>
                  <a:cubicBezTo>
                    <a:pt x="637010" y="1058690"/>
                    <a:pt x="257371" y="1020501"/>
                    <a:pt x="0" y="763130"/>
                  </a:cubicBezTo>
                  <a:cubicBezTo>
                    <a:pt x="350757" y="1113887"/>
                    <a:pt x="806452" y="1228132"/>
                    <a:pt x="1016649" y="1017934"/>
                  </a:cubicBezTo>
                  <a:close/>
                </a:path>
              </a:pathLst>
            </a:custGeom>
            <a:solidFill>
              <a:srgbClr val="14172A"/>
            </a:solidFill>
            <a:ln w="3207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9175CD3-DB54-2E41-95E8-25FC44873877}"/>
                </a:ext>
              </a:extLst>
            </p:cNvPr>
            <p:cNvSpPr/>
            <p:nvPr/>
          </p:nvSpPr>
          <p:spPr>
            <a:xfrm>
              <a:off x="3421525" y="3112710"/>
              <a:ext cx="731349" cy="556462"/>
            </a:xfrm>
            <a:custGeom>
              <a:avLst/>
              <a:gdLst>
                <a:gd name="connsiteX0" fmla="*/ 1477602 w 1476195"/>
                <a:gd name="connsiteY0" fmla="*/ 891816 h 1123193"/>
                <a:gd name="connsiteX1" fmla="*/ 162826 w 1476195"/>
                <a:gd name="connsiteY1" fmla="*/ 0 h 1123193"/>
                <a:gd name="connsiteX2" fmla="*/ 460953 w 1476195"/>
                <a:gd name="connsiteY2" fmla="*/ 637011 h 1123193"/>
                <a:gd name="connsiteX3" fmla="*/ 1477602 w 1476195"/>
                <a:gd name="connsiteY3" fmla="*/ 891816 h 1123193"/>
              </a:gdLst>
              <a:ahLst/>
              <a:cxnLst>
                <a:cxn ang="0">
                  <a:pos x="connsiteX0" y="connsiteY0"/>
                </a:cxn>
                <a:cxn ang="0">
                  <a:pos x="connsiteX1" y="connsiteY1"/>
                </a:cxn>
                <a:cxn ang="0">
                  <a:pos x="connsiteX2" y="connsiteY2"/>
                </a:cxn>
                <a:cxn ang="0">
                  <a:pos x="connsiteX3" y="connsiteY3"/>
                </a:cxn>
              </a:cxnLst>
              <a:rect l="l" t="t" r="r" b="b"/>
              <a:pathLst>
                <a:path w="1476195" h="1123193">
                  <a:moveTo>
                    <a:pt x="1477602" y="891816"/>
                  </a:moveTo>
                  <a:cubicBezTo>
                    <a:pt x="802403" y="1567015"/>
                    <a:pt x="-446586" y="609413"/>
                    <a:pt x="162826" y="0"/>
                  </a:cubicBezTo>
                  <a:cubicBezTo>
                    <a:pt x="120786" y="296844"/>
                    <a:pt x="333551" y="509609"/>
                    <a:pt x="460953" y="637011"/>
                  </a:cubicBezTo>
                  <a:cubicBezTo>
                    <a:pt x="811710" y="987768"/>
                    <a:pt x="1267405" y="1102013"/>
                    <a:pt x="1477602" y="891816"/>
                  </a:cubicBezTo>
                  <a:close/>
                </a:path>
              </a:pathLst>
            </a:custGeom>
            <a:solidFill>
              <a:srgbClr val="477997"/>
            </a:solidFill>
            <a:ln w="3207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5356BE6F-9CCF-AF43-A279-59B217F2D965}"/>
                </a:ext>
              </a:extLst>
            </p:cNvPr>
            <p:cNvSpPr/>
            <p:nvPr/>
          </p:nvSpPr>
          <p:spPr>
            <a:xfrm>
              <a:off x="3535565" y="2853454"/>
              <a:ext cx="556462" cy="556462"/>
            </a:xfrm>
            <a:custGeom>
              <a:avLst/>
              <a:gdLst>
                <a:gd name="connsiteX0" fmla="*/ 106256 w 1123192"/>
                <a:gd name="connsiteY0" fmla="*/ 105469 h 1123193"/>
                <a:gd name="connsiteX1" fmla="*/ 359776 w 1123192"/>
                <a:gd name="connsiteY1" fmla="*/ 1123403 h 1123193"/>
                <a:gd name="connsiteX2" fmla="*/ 275697 w 1123192"/>
                <a:gd name="connsiteY2" fmla="*/ 274911 h 1123193"/>
                <a:gd name="connsiteX3" fmla="*/ 1124189 w 1123192"/>
                <a:gd name="connsiteY3" fmla="*/ 358990 h 1123193"/>
                <a:gd name="connsiteX4" fmla="*/ 106256 w 1123192"/>
                <a:gd name="connsiteY4" fmla="*/ 105469 h 1123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3192" h="1123193">
                  <a:moveTo>
                    <a:pt x="106256" y="105469"/>
                  </a:moveTo>
                  <a:cubicBezTo>
                    <a:pt x="-105225" y="316951"/>
                    <a:pt x="9019" y="772646"/>
                    <a:pt x="359776" y="1123403"/>
                  </a:cubicBezTo>
                  <a:cubicBezTo>
                    <a:pt x="102405" y="866032"/>
                    <a:pt x="64216" y="486392"/>
                    <a:pt x="275697" y="274911"/>
                  </a:cubicBezTo>
                  <a:cubicBezTo>
                    <a:pt x="485895" y="64713"/>
                    <a:pt x="866817" y="101618"/>
                    <a:pt x="1124189" y="358990"/>
                  </a:cubicBezTo>
                  <a:cubicBezTo>
                    <a:pt x="773432" y="8554"/>
                    <a:pt x="316453" y="-104407"/>
                    <a:pt x="106256" y="105469"/>
                  </a:cubicBezTo>
                  <a:close/>
                </a:path>
              </a:pathLst>
            </a:custGeom>
            <a:solidFill>
              <a:srgbClr val="D64700"/>
            </a:solidFill>
            <a:ln w="3207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55BEC96B-8AC2-DD4C-8109-CAFF1AE7D341}"/>
                </a:ext>
              </a:extLst>
            </p:cNvPr>
            <p:cNvSpPr/>
            <p:nvPr/>
          </p:nvSpPr>
          <p:spPr>
            <a:xfrm>
              <a:off x="3588206" y="2791063"/>
              <a:ext cx="731349" cy="556462"/>
            </a:xfrm>
            <a:custGeom>
              <a:avLst/>
              <a:gdLst>
                <a:gd name="connsiteX0" fmla="*/ 0 w 1476195"/>
                <a:gd name="connsiteY0" fmla="*/ 231401 h 1123193"/>
                <a:gd name="connsiteX1" fmla="*/ 1314777 w 1476195"/>
                <a:gd name="connsiteY1" fmla="*/ 1123216 h 1123193"/>
                <a:gd name="connsiteX2" fmla="*/ 1017933 w 1476195"/>
                <a:gd name="connsiteY2" fmla="*/ 484922 h 1123193"/>
                <a:gd name="connsiteX3" fmla="*/ 0 w 1476195"/>
                <a:gd name="connsiteY3" fmla="*/ 231401 h 1123193"/>
              </a:gdLst>
              <a:ahLst/>
              <a:cxnLst>
                <a:cxn ang="0">
                  <a:pos x="connsiteX0" y="connsiteY0"/>
                </a:cxn>
                <a:cxn ang="0">
                  <a:pos x="connsiteX1" y="connsiteY1"/>
                </a:cxn>
                <a:cxn ang="0">
                  <a:pos x="connsiteX2" y="connsiteY2"/>
                </a:cxn>
                <a:cxn ang="0">
                  <a:pos x="connsiteX3" y="connsiteY3"/>
                </a:cxn>
              </a:cxnLst>
              <a:rect l="l" t="t" r="r" b="b"/>
              <a:pathLst>
                <a:path w="1476195" h="1123193">
                  <a:moveTo>
                    <a:pt x="0" y="231401"/>
                  </a:moveTo>
                  <a:cubicBezTo>
                    <a:pt x="675199" y="-443799"/>
                    <a:pt x="1924188" y="513804"/>
                    <a:pt x="1314777" y="1123216"/>
                  </a:cubicBezTo>
                  <a:cubicBezTo>
                    <a:pt x="1358100" y="825089"/>
                    <a:pt x="1145335" y="612324"/>
                    <a:pt x="1017933" y="484922"/>
                  </a:cubicBezTo>
                  <a:cubicBezTo>
                    <a:pt x="667176" y="134485"/>
                    <a:pt x="210197" y="21524"/>
                    <a:pt x="0" y="231401"/>
                  </a:cubicBezTo>
                  <a:close/>
                </a:path>
              </a:pathLst>
            </a:custGeom>
            <a:solidFill>
              <a:srgbClr val="863427"/>
            </a:solidFill>
            <a:ln w="32070" cap="flat">
              <a:noFill/>
              <a:prstDash val="solid"/>
              <a:miter/>
            </a:ln>
          </p:spPr>
          <p:txBody>
            <a:bodyPr rtlCol="0" anchor="ctr"/>
            <a:lstStyle/>
            <a:p>
              <a:endParaRPr lang="en-US"/>
            </a:p>
          </p:txBody>
        </p:sp>
      </p:grpSp>
      <p:sp>
        <p:nvSpPr>
          <p:cNvPr id="15" name="Rectangle 14">
            <a:extLst>
              <a:ext uri="{FF2B5EF4-FFF2-40B4-BE49-F238E27FC236}">
                <a16:creationId xmlns:a16="http://schemas.microsoft.com/office/drawing/2014/main" id="{F46AD6B9-7A1A-794E-B1AA-CF718A641983}"/>
              </a:ext>
            </a:extLst>
          </p:cNvPr>
          <p:cNvSpPr/>
          <p:nvPr/>
        </p:nvSpPr>
        <p:spPr>
          <a:xfrm>
            <a:off x="10474411" y="9961"/>
            <a:ext cx="1717589" cy="716692"/>
          </a:xfrm>
          <a:prstGeom prst="rect">
            <a:avLst/>
          </a:prstGeom>
          <a:solidFill>
            <a:srgbClr val="FFF7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34398560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22778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8A5443-6D2D-B54E-82BC-48DAF54E5F6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12216680" cy="6858000"/>
          </a:xfrm>
          <a:prstGeom prst="rect">
            <a:avLst/>
          </a:prstGeom>
        </p:spPr>
      </p:pic>
      <p:sp>
        <p:nvSpPr>
          <p:cNvPr id="9" name="Oval 8">
            <a:extLst>
              <a:ext uri="{FF2B5EF4-FFF2-40B4-BE49-F238E27FC236}">
                <a16:creationId xmlns:a16="http://schemas.microsoft.com/office/drawing/2014/main" id="{4821811B-008E-9340-9E54-DF343AE786B4}"/>
              </a:ext>
            </a:extLst>
          </p:cNvPr>
          <p:cNvSpPr/>
          <p:nvPr/>
        </p:nvSpPr>
        <p:spPr>
          <a:xfrm>
            <a:off x="1917829" y="1124744"/>
            <a:ext cx="2521987" cy="1719536"/>
          </a:xfrm>
          <a:prstGeom prst="ellipse">
            <a:avLst/>
          </a:prstGeom>
          <a:solidFill>
            <a:srgbClr val="16ACDB"/>
          </a:solidFill>
          <a:ln>
            <a:solidFill>
              <a:srgbClr val="110D1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pPr>
            <a:r>
              <a:rPr lang="en-GB" sz="2000">
                <a:solidFill>
                  <a:srgbClr val="FAF8F7"/>
                </a:solidFill>
                <a:latin typeface="Ubuntu" panose="020B0504030602030204" pitchFamily="34" charset="0"/>
              </a:rPr>
              <a:t>personal data</a:t>
            </a:r>
          </a:p>
        </p:txBody>
      </p:sp>
      <p:sp>
        <p:nvSpPr>
          <p:cNvPr id="14" name="Oval 13">
            <a:extLst>
              <a:ext uri="{FF2B5EF4-FFF2-40B4-BE49-F238E27FC236}">
                <a16:creationId xmlns:a16="http://schemas.microsoft.com/office/drawing/2014/main" id="{F87F2025-1268-DA4C-B7FC-24FA1E2469E1}"/>
              </a:ext>
            </a:extLst>
          </p:cNvPr>
          <p:cNvSpPr/>
          <p:nvPr/>
        </p:nvSpPr>
        <p:spPr>
          <a:xfrm>
            <a:off x="5732792" y="1340768"/>
            <a:ext cx="2025542" cy="1087687"/>
          </a:xfrm>
          <a:prstGeom prst="ellipse">
            <a:avLst/>
          </a:prstGeom>
          <a:solidFill>
            <a:srgbClr val="16ACDB"/>
          </a:solidFill>
          <a:ln>
            <a:solidFill>
              <a:srgbClr val="110D1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pPr>
            <a:r>
              <a:rPr lang="en-GB">
                <a:solidFill>
                  <a:srgbClr val="FAF8F7"/>
                </a:solidFill>
                <a:latin typeface="Ubuntu" panose="020B0504030602030204" pitchFamily="34" charset="0"/>
              </a:rPr>
              <a:t>public sector information (PSI)</a:t>
            </a:r>
          </a:p>
        </p:txBody>
      </p:sp>
      <p:sp>
        <p:nvSpPr>
          <p:cNvPr id="2" name="Oval 1">
            <a:extLst>
              <a:ext uri="{FF2B5EF4-FFF2-40B4-BE49-F238E27FC236}">
                <a16:creationId xmlns:a16="http://schemas.microsoft.com/office/drawing/2014/main" id="{70C150DA-F3DD-0441-809E-41F0C634768C}"/>
              </a:ext>
            </a:extLst>
          </p:cNvPr>
          <p:cNvSpPr/>
          <p:nvPr/>
        </p:nvSpPr>
        <p:spPr>
          <a:xfrm>
            <a:off x="6666143" y="2081600"/>
            <a:ext cx="2293021" cy="1563424"/>
          </a:xfrm>
          <a:prstGeom prst="ellipse">
            <a:avLst/>
          </a:prstGeom>
          <a:solidFill>
            <a:srgbClr val="16ACDB"/>
          </a:solidFill>
          <a:ln>
            <a:solidFill>
              <a:srgbClr val="110D1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pPr>
            <a:r>
              <a:rPr lang="en-GB" sz="3600" b="1">
                <a:solidFill>
                  <a:srgbClr val="FAF8F7"/>
                </a:solidFill>
                <a:latin typeface="Ubuntu" panose="020B0504030602030204" pitchFamily="34" charset="0"/>
              </a:rPr>
              <a:t>open data</a:t>
            </a:r>
          </a:p>
        </p:txBody>
      </p:sp>
      <p:grpSp>
        <p:nvGrpSpPr>
          <p:cNvPr id="23" name="Group 22">
            <a:extLst>
              <a:ext uri="{FF2B5EF4-FFF2-40B4-BE49-F238E27FC236}">
                <a16:creationId xmlns:a16="http://schemas.microsoft.com/office/drawing/2014/main" id="{5171E398-BD88-574E-B457-1B76298AD6C8}"/>
              </a:ext>
            </a:extLst>
          </p:cNvPr>
          <p:cNvGrpSpPr/>
          <p:nvPr/>
        </p:nvGrpSpPr>
        <p:grpSpPr>
          <a:xfrm>
            <a:off x="8683614" y="1624578"/>
            <a:ext cx="3605074" cy="1568069"/>
            <a:chOff x="7548642" y="1984618"/>
            <a:chExt cx="3605074" cy="1568069"/>
          </a:xfrm>
        </p:grpSpPr>
        <p:sp>
          <p:nvSpPr>
            <p:cNvPr id="16" name="Down Arrow 15">
              <a:extLst>
                <a:ext uri="{FF2B5EF4-FFF2-40B4-BE49-F238E27FC236}">
                  <a16:creationId xmlns:a16="http://schemas.microsoft.com/office/drawing/2014/main" id="{85360EF6-AED5-3549-9805-E98A1F9BA4E0}"/>
                </a:ext>
              </a:extLst>
            </p:cNvPr>
            <p:cNvSpPr/>
            <p:nvPr/>
          </p:nvSpPr>
          <p:spPr>
            <a:xfrm rot="4031993">
              <a:off x="7518155" y="2352680"/>
              <a:ext cx="1230494" cy="1169519"/>
            </a:xfrm>
            <a:prstGeom prst="downArrow">
              <a:avLst/>
            </a:prstGeom>
            <a:solidFill>
              <a:srgbClr val="FF5B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C114F7CF-201F-1A4B-948D-8CBA61851C9B}"/>
                </a:ext>
              </a:extLst>
            </p:cNvPr>
            <p:cNvSpPr txBox="1"/>
            <p:nvPr/>
          </p:nvSpPr>
          <p:spPr>
            <a:xfrm>
              <a:off x="7910131" y="1984618"/>
              <a:ext cx="3243585" cy="1077218"/>
            </a:xfrm>
            <a:prstGeom prst="rect">
              <a:avLst/>
            </a:prstGeom>
            <a:noFill/>
          </p:spPr>
          <p:txBody>
            <a:bodyPr wrap="square" rtlCol="0">
              <a:spAutoFit/>
            </a:bodyPr>
            <a:lstStyle/>
            <a:p>
              <a:pPr algn="ctr">
                <a:lnSpc>
                  <a:spcPct val="80000"/>
                </a:lnSpc>
              </a:pPr>
              <a:r>
                <a:rPr lang="en-GB" sz="4000" b="1" dirty="0">
                  <a:solidFill>
                    <a:schemeClr val="bg1"/>
                  </a:solidFill>
                  <a:latin typeface="Ubuntu" panose="020B0504030602030204" pitchFamily="34" charset="0"/>
                </a:rPr>
                <a:t>WE ARE HERE</a:t>
              </a:r>
            </a:p>
          </p:txBody>
        </p:sp>
      </p:grpSp>
      <p:sp>
        <p:nvSpPr>
          <p:cNvPr id="21" name="Oval 20">
            <a:extLst>
              <a:ext uri="{FF2B5EF4-FFF2-40B4-BE49-F238E27FC236}">
                <a16:creationId xmlns:a16="http://schemas.microsoft.com/office/drawing/2014/main" id="{35DE1544-C75B-994B-A146-185947334BE9}"/>
              </a:ext>
            </a:extLst>
          </p:cNvPr>
          <p:cNvSpPr/>
          <p:nvPr/>
        </p:nvSpPr>
        <p:spPr>
          <a:xfrm>
            <a:off x="470287" y="2656438"/>
            <a:ext cx="2232248" cy="1154611"/>
          </a:xfrm>
          <a:prstGeom prst="ellipse">
            <a:avLst/>
          </a:prstGeom>
          <a:solidFill>
            <a:srgbClr val="16ACDB"/>
          </a:solidFill>
          <a:ln>
            <a:solidFill>
              <a:srgbClr val="110D1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pPr>
            <a:r>
              <a:rPr lang="en-GB" sz="1400">
                <a:solidFill>
                  <a:srgbClr val="FAF8F7"/>
                </a:solidFill>
                <a:latin typeface="Ubuntu" panose="020B0504030602030204" pitchFamily="34" charset="0"/>
              </a:rPr>
              <a:t>“free flow” of </a:t>
            </a:r>
            <a:br>
              <a:rPr lang="en-GB" sz="1400">
                <a:solidFill>
                  <a:srgbClr val="FAF8F7"/>
                </a:solidFill>
                <a:latin typeface="Ubuntu" panose="020B0504030602030204" pitchFamily="34" charset="0"/>
              </a:rPr>
            </a:br>
            <a:r>
              <a:rPr lang="en-GB" sz="1400">
                <a:solidFill>
                  <a:srgbClr val="FAF8F7"/>
                </a:solidFill>
                <a:latin typeface="Ubuntu" panose="020B0504030602030204" pitchFamily="34" charset="0"/>
              </a:rPr>
              <a:t>non-personal data</a:t>
            </a:r>
          </a:p>
        </p:txBody>
      </p:sp>
      <p:sp>
        <p:nvSpPr>
          <p:cNvPr id="30" name="Oval 29">
            <a:extLst>
              <a:ext uri="{FF2B5EF4-FFF2-40B4-BE49-F238E27FC236}">
                <a16:creationId xmlns:a16="http://schemas.microsoft.com/office/drawing/2014/main" id="{E96C5548-CE80-554B-88FB-F905A415AE22}"/>
              </a:ext>
            </a:extLst>
          </p:cNvPr>
          <p:cNvSpPr/>
          <p:nvPr/>
        </p:nvSpPr>
        <p:spPr>
          <a:xfrm>
            <a:off x="3327973" y="5626848"/>
            <a:ext cx="1481592" cy="766341"/>
          </a:xfrm>
          <a:prstGeom prst="ellipse">
            <a:avLst/>
          </a:prstGeom>
          <a:solidFill>
            <a:srgbClr val="16ACDB"/>
          </a:solidFill>
          <a:ln>
            <a:solidFill>
              <a:srgbClr val="110D1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pPr>
            <a:r>
              <a:rPr lang="en-GB" sz="1600">
                <a:solidFill>
                  <a:srgbClr val="FAF8F7"/>
                </a:solidFill>
                <a:latin typeface="Ubuntu" panose="020B0504030602030204" pitchFamily="34" charset="0"/>
              </a:rPr>
              <a:t>security</a:t>
            </a:r>
          </a:p>
        </p:txBody>
      </p:sp>
      <p:sp>
        <p:nvSpPr>
          <p:cNvPr id="13" name="Oval 12">
            <a:extLst>
              <a:ext uri="{FF2B5EF4-FFF2-40B4-BE49-F238E27FC236}">
                <a16:creationId xmlns:a16="http://schemas.microsoft.com/office/drawing/2014/main" id="{FAAFD6BE-8583-A448-8674-2EAD34907172}"/>
              </a:ext>
            </a:extLst>
          </p:cNvPr>
          <p:cNvSpPr/>
          <p:nvPr/>
        </p:nvSpPr>
        <p:spPr>
          <a:xfrm>
            <a:off x="692942" y="4833912"/>
            <a:ext cx="1218180" cy="630093"/>
          </a:xfrm>
          <a:prstGeom prst="ellipse">
            <a:avLst/>
          </a:prstGeom>
          <a:solidFill>
            <a:srgbClr val="16ACDB"/>
          </a:solidFill>
          <a:ln>
            <a:solidFill>
              <a:srgbClr val="110D1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pPr>
            <a:r>
              <a:rPr lang="en-GB" sz="900">
                <a:solidFill>
                  <a:srgbClr val="FAF8F7"/>
                </a:solidFill>
                <a:latin typeface="Ubuntu" panose="020B0504030602030204" pitchFamily="34" charset="0"/>
              </a:rPr>
              <a:t>decentralised data</a:t>
            </a:r>
          </a:p>
        </p:txBody>
      </p:sp>
      <p:sp>
        <p:nvSpPr>
          <p:cNvPr id="15" name="Oval 14">
            <a:extLst>
              <a:ext uri="{FF2B5EF4-FFF2-40B4-BE49-F238E27FC236}">
                <a16:creationId xmlns:a16="http://schemas.microsoft.com/office/drawing/2014/main" id="{51E9054A-AEE1-9945-BECC-5BC802446602}"/>
              </a:ext>
            </a:extLst>
          </p:cNvPr>
          <p:cNvSpPr/>
          <p:nvPr/>
        </p:nvSpPr>
        <p:spPr>
          <a:xfrm>
            <a:off x="1312606" y="4293096"/>
            <a:ext cx="1481592" cy="766341"/>
          </a:xfrm>
          <a:prstGeom prst="ellipse">
            <a:avLst/>
          </a:prstGeom>
          <a:solidFill>
            <a:srgbClr val="16ACDB"/>
          </a:solidFill>
          <a:ln>
            <a:solidFill>
              <a:srgbClr val="110D1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pPr>
            <a:r>
              <a:rPr lang="en-GB" sz="1100">
                <a:solidFill>
                  <a:srgbClr val="FAF8F7"/>
                </a:solidFill>
                <a:latin typeface="Ubuntu" panose="020B0504030602030204" pitchFamily="34" charset="0"/>
              </a:rPr>
              <a:t>crowdsourced data</a:t>
            </a:r>
          </a:p>
        </p:txBody>
      </p:sp>
      <p:sp>
        <p:nvSpPr>
          <p:cNvPr id="27" name="Oval 26">
            <a:extLst>
              <a:ext uri="{FF2B5EF4-FFF2-40B4-BE49-F238E27FC236}">
                <a16:creationId xmlns:a16="http://schemas.microsoft.com/office/drawing/2014/main" id="{0DDDECEC-7EEF-344B-B353-1D8EDB9E9A61}"/>
              </a:ext>
            </a:extLst>
          </p:cNvPr>
          <p:cNvSpPr/>
          <p:nvPr/>
        </p:nvSpPr>
        <p:spPr>
          <a:xfrm>
            <a:off x="3129753" y="4005064"/>
            <a:ext cx="2102151" cy="1087320"/>
          </a:xfrm>
          <a:prstGeom prst="ellipse">
            <a:avLst/>
          </a:prstGeom>
          <a:solidFill>
            <a:srgbClr val="16ACDB"/>
          </a:solidFill>
          <a:ln>
            <a:solidFill>
              <a:srgbClr val="110D1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pPr>
            <a:r>
              <a:rPr lang="en-GB" sz="2000">
                <a:solidFill>
                  <a:srgbClr val="FAF8F7"/>
                </a:solidFill>
                <a:latin typeface="Ubuntu" panose="020B0504030602030204" pitchFamily="34" charset="0"/>
              </a:rPr>
              <a:t>information policy</a:t>
            </a:r>
          </a:p>
        </p:txBody>
      </p:sp>
      <p:sp>
        <p:nvSpPr>
          <p:cNvPr id="26" name="Oval 25">
            <a:extLst>
              <a:ext uri="{FF2B5EF4-FFF2-40B4-BE49-F238E27FC236}">
                <a16:creationId xmlns:a16="http://schemas.microsoft.com/office/drawing/2014/main" id="{B963E998-8B77-E54E-8C4B-19F23CDAD551}"/>
              </a:ext>
            </a:extLst>
          </p:cNvPr>
          <p:cNvSpPr/>
          <p:nvPr/>
        </p:nvSpPr>
        <p:spPr>
          <a:xfrm>
            <a:off x="4636045" y="5446528"/>
            <a:ext cx="1668064" cy="862792"/>
          </a:xfrm>
          <a:prstGeom prst="ellipse">
            <a:avLst/>
          </a:prstGeom>
          <a:solidFill>
            <a:srgbClr val="16ACDB"/>
          </a:solidFill>
          <a:ln>
            <a:solidFill>
              <a:srgbClr val="110D1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pPr>
            <a:r>
              <a:rPr lang="en-GB" sz="2000">
                <a:solidFill>
                  <a:srgbClr val="FAF8F7"/>
                </a:solidFill>
                <a:latin typeface="Ubuntu" panose="020B0504030602030204" pitchFamily="34" charset="0"/>
              </a:rPr>
              <a:t>AI</a:t>
            </a:r>
          </a:p>
        </p:txBody>
      </p:sp>
      <p:sp>
        <p:nvSpPr>
          <p:cNvPr id="18" name="Oval 17">
            <a:extLst>
              <a:ext uri="{FF2B5EF4-FFF2-40B4-BE49-F238E27FC236}">
                <a16:creationId xmlns:a16="http://schemas.microsoft.com/office/drawing/2014/main" id="{DB293C19-BAB2-0348-8ECB-8FFF9BDD4128}"/>
              </a:ext>
            </a:extLst>
          </p:cNvPr>
          <p:cNvSpPr/>
          <p:nvPr/>
        </p:nvSpPr>
        <p:spPr>
          <a:xfrm>
            <a:off x="3578241" y="4918678"/>
            <a:ext cx="1668064" cy="862792"/>
          </a:xfrm>
          <a:prstGeom prst="ellipse">
            <a:avLst/>
          </a:prstGeom>
          <a:solidFill>
            <a:srgbClr val="16ACDB"/>
          </a:solidFill>
          <a:ln>
            <a:solidFill>
              <a:srgbClr val="110D1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pPr>
            <a:r>
              <a:rPr lang="en-GB" sz="2000">
                <a:solidFill>
                  <a:srgbClr val="FAF8F7"/>
                </a:solidFill>
                <a:latin typeface="Ubuntu" panose="020B0504030602030204" pitchFamily="34" charset="0"/>
              </a:rPr>
              <a:t>data ethics</a:t>
            </a:r>
          </a:p>
        </p:txBody>
      </p:sp>
      <p:sp>
        <p:nvSpPr>
          <p:cNvPr id="10" name="Oval 9">
            <a:extLst>
              <a:ext uri="{FF2B5EF4-FFF2-40B4-BE49-F238E27FC236}">
                <a16:creationId xmlns:a16="http://schemas.microsoft.com/office/drawing/2014/main" id="{8A83D44E-18CB-CC43-916C-2081DF538F51}"/>
              </a:ext>
            </a:extLst>
          </p:cNvPr>
          <p:cNvSpPr/>
          <p:nvPr/>
        </p:nvSpPr>
        <p:spPr>
          <a:xfrm>
            <a:off x="4896544" y="4057892"/>
            <a:ext cx="2279576" cy="1554256"/>
          </a:xfrm>
          <a:prstGeom prst="ellipse">
            <a:avLst/>
          </a:prstGeom>
          <a:solidFill>
            <a:srgbClr val="16ACDB"/>
          </a:solidFill>
          <a:ln>
            <a:solidFill>
              <a:srgbClr val="110D1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pPr>
            <a:r>
              <a:rPr lang="en-GB" sz="3600" b="1">
                <a:solidFill>
                  <a:srgbClr val="FAF8F7"/>
                </a:solidFill>
                <a:latin typeface="Ubuntu" panose="020B0504030602030204" pitchFamily="34" charset="0"/>
              </a:rPr>
              <a:t>data sharing</a:t>
            </a:r>
          </a:p>
        </p:txBody>
      </p:sp>
      <p:grpSp>
        <p:nvGrpSpPr>
          <p:cNvPr id="19" name="Group 18">
            <a:extLst>
              <a:ext uri="{FF2B5EF4-FFF2-40B4-BE49-F238E27FC236}">
                <a16:creationId xmlns:a16="http://schemas.microsoft.com/office/drawing/2014/main" id="{09DFC372-5754-0748-BA08-C7C6028C0DDC}"/>
              </a:ext>
            </a:extLst>
          </p:cNvPr>
          <p:cNvGrpSpPr/>
          <p:nvPr/>
        </p:nvGrpSpPr>
        <p:grpSpPr>
          <a:xfrm>
            <a:off x="6945697" y="4751413"/>
            <a:ext cx="5096354" cy="1750869"/>
            <a:chOff x="6742638" y="4723247"/>
            <a:chExt cx="5096354" cy="1750869"/>
          </a:xfrm>
        </p:grpSpPr>
        <p:sp>
          <p:nvSpPr>
            <p:cNvPr id="20" name="Down Arrow 19">
              <a:extLst>
                <a:ext uri="{FF2B5EF4-FFF2-40B4-BE49-F238E27FC236}">
                  <a16:creationId xmlns:a16="http://schemas.microsoft.com/office/drawing/2014/main" id="{E89FCB1D-C889-7347-9530-7545196A49ED}"/>
                </a:ext>
              </a:extLst>
            </p:cNvPr>
            <p:cNvSpPr/>
            <p:nvPr/>
          </p:nvSpPr>
          <p:spPr>
            <a:xfrm rot="7049021">
              <a:off x="6741831" y="4724054"/>
              <a:ext cx="1230494" cy="1228879"/>
            </a:xfrm>
            <a:prstGeom prst="downArrow">
              <a:avLst/>
            </a:prstGeom>
            <a:solidFill>
              <a:srgbClr val="FF5B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13E3CC77-C0C6-504B-A42D-FB3062751A81}"/>
                </a:ext>
              </a:extLst>
            </p:cNvPr>
            <p:cNvSpPr txBox="1"/>
            <p:nvPr/>
          </p:nvSpPr>
          <p:spPr>
            <a:xfrm>
              <a:off x="7244893" y="5396898"/>
              <a:ext cx="4594099" cy="1077218"/>
            </a:xfrm>
            <a:prstGeom prst="rect">
              <a:avLst/>
            </a:prstGeom>
            <a:noFill/>
          </p:spPr>
          <p:txBody>
            <a:bodyPr wrap="square" rtlCol="0">
              <a:spAutoFit/>
            </a:bodyPr>
            <a:lstStyle/>
            <a:p>
              <a:pPr algn="ctr">
                <a:lnSpc>
                  <a:spcPct val="80000"/>
                </a:lnSpc>
              </a:pPr>
              <a:r>
                <a:rPr lang="en-GB" sz="4000" b="1" dirty="0">
                  <a:solidFill>
                    <a:schemeClr val="bg1"/>
                  </a:solidFill>
                  <a:latin typeface="Ubuntu" panose="020B0504030602030204" pitchFamily="34" charset="0"/>
                </a:rPr>
                <a:t>… WE ARE </a:t>
              </a:r>
              <a:br>
                <a:rPr lang="en-GB" sz="4000" b="1" dirty="0">
                  <a:solidFill>
                    <a:schemeClr val="bg1"/>
                  </a:solidFill>
                  <a:latin typeface="Ubuntu" panose="020B0504030602030204" pitchFamily="34" charset="0"/>
                </a:rPr>
              </a:br>
              <a:r>
                <a:rPr lang="en-GB" sz="4000" b="1" dirty="0">
                  <a:solidFill>
                    <a:schemeClr val="bg1"/>
                  </a:solidFill>
                  <a:latin typeface="Ubuntu" panose="020B0504030602030204" pitchFamily="34" charset="0"/>
                </a:rPr>
                <a:t>GOING THERE</a:t>
              </a:r>
            </a:p>
          </p:txBody>
        </p:sp>
      </p:grpSp>
      <p:grpSp>
        <p:nvGrpSpPr>
          <p:cNvPr id="25" name="Group 24">
            <a:extLst>
              <a:ext uri="{FF2B5EF4-FFF2-40B4-BE49-F238E27FC236}">
                <a16:creationId xmlns:a16="http://schemas.microsoft.com/office/drawing/2014/main" id="{6B921875-7466-F24A-860D-AA5EAC9A13DA}"/>
              </a:ext>
            </a:extLst>
          </p:cNvPr>
          <p:cNvGrpSpPr/>
          <p:nvPr/>
        </p:nvGrpSpPr>
        <p:grpSpPr>
          <a:xfrm>
            <a:off x="11493234" y="151926"/>
            <a:ext cx="439780" cy="424522"/>
            <a:chOff x="11493234" y="151926"/>
            <a:chExt cx="439780" cy="424522"/>
          </a:xfrm>
        </p:grpSpPr>
        <p:sp>
          <p:nvSpPr>
            <p:cNvPr id="28" name="Freeform: Shape 6">
              <a:extLst>
                <a:ext uri="{FF2B5EF4-FFF2-40B4-BE49-F238E27FC236}">
                  <a16:creationId xmlns:a16="http://schemas.microsoft.com/office/drawing/2014/main" id="{C81865DD-FC3C-7A48-96D0-171A72846306}"/>
                </a:ext>
              </a:extLst>
            </p:cNvPr>
            <p:cNvSpPr/>
            <p:nvPr/>
          </p:nvSpPr>
          <p:spPr>
            <a:xfrm>
              <a:off x="11596779" y="151926"/>
              <a:ext cx="260742" cy="220002"/>
            </a:xfrm>
            <a:custGeom>
              <a:avLst/>
              <a:gdLst>
                <a:gd name="connsiteX0" fmla="*/ 1043927 w 2053836"/>
                <a:gd name="connsiteY0" fmla="*/ 0 h 1732926"/>
                <a:gd name="connsiteX1" fmla="*/ 0 w 2053836"/>
                <a:gd name="connsiteY1" fmla="*/ 1736136 h 1732926"/>
                <a:gd name="connsiteX2" fmla="*/ 1043927 w 2053836"/>
                <a:gd name="connsiteY2" fmla="*/ 462756 h 1732926"/>
                <a:gd name="connsiteX3" fmla="*/ 2084324 w 2053836"/>
                <a:gd name="connsiteY3" fmla="*/ 1736136 h 1732926"/>
                <a:gd name="connsiteX4" fmla="*/ 1043927 w 2053836"/>
                <a:gd name="connsiteY4" fmla="*/ 0 h 1732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3836" h="1732926">
                  <a:moveTo>
                    <a:pt x="1043927" y="0"/>
                  </a:moveTo>
                  <a:cubicBezTo>
                    <a:pt x="466285" y="0"/>
                    <a:pt x="0" y="778534"/>
                    <a:pt x="0" y="1736136"/>
                  </a:cubicBezTo>
                  <a:cubicBezTo>
                    <a:pt x="0" y="1033017"/>
                    <a:pt x="466285" y="462756"/>
                    <a:pt x="1043927" y="462756"/>
                  </a:cubicBezTo>
                  <a:cubicBezTo>
                    <a:pt x="1618039" y="462756"/>
                    <a:pt x="2084324" y="1033017"/>
                    <a:pt x="2084324" y="1736136"/>
                  </a:cubicBezTo>
                  <a:cubicBezTo>
                    <a:pt x="2084003" y="778534"/>
                    <a:pt x="1617718" y="0"/>
                    <a:pt x="1043927" y="0"/>
                  </a:cubicBezTo>
                  <a:close/>
                </a:path>
              </a:pathLst>
            </a:custGeom>
            <a:solidFill>
              <a:srgbClr val="14172A"/>
            </a:solidFill>
            <a:ln w="32070" cap="flat">
              <a:noFill/>
              <a:prstDash val="solid"/>
              <a:miter/>
            </a:ln>
            <a:effectLst>
              <a:glow rad="88900">
                <a:schemeClr val="bg1">
                  <a:alpha val="40000"/>
                </a:schemeClr>
              </a:glow>
            </a:effectLst>
          </p:spPr>
          <p:txBody>
            <a:bodyPr rtlCol="0" anchor="ctr"/>
            <a:lstStyle/>
            <a:p>
              <a:endParaRPr lang="en-US"/>
            </a:p>
          </p:txBody>
        </p:sp>
        <p:sp>
          <p:nvSpPr>
            <p:cNvPr id="29" name="Freeform: Shape 7">
              <a:extLst>
                <a:ext uri="{FF2B5EF4-FFF2-40B4-BE49-F238E27FC236}">
                  <a16:creationId xmlns:a16="http://schemas.microsoft.com/office/drawing/2014/main" id="{C0A6E94C-DF16-AC44-ACF2-73CD94FB6E32}"/>
                </a:ext>
              </a:extLst>
            </p:cNvPr>
            <p:cNvSpPr/>
            <p:nvPr/>
          </p:nvSpPr>
          <p:spPr>
            <a:xfrm>
              <a:off x="11729309" y="151926"/>
              <a:ext cx="203705" cy="378892"/>
            </a:xfrm>
            <a:custGeom>
              <a:avLst/>
              <a:gdLst>
                <a:gd name="connsiteX0" fmla="*/ 0 w 1604560"/>
                <a:gd name="connsiteY0" fmla="*/ 0 h 2984485"/>
                <a:gd name="connsiteX1" fmla="*/ 577642 w 1604560"/>
                <a:gd name="connsiteY1" fmla="*/ 3013368 h 2984485"/>
                <a:gd name="connsiteX2" fmla="*/ 1040397 w 1604560"/>
                <a:gd name="connsiteY2" fmla="*/ 1736136 h 2984485"/>
                <a:gd name="connsiteX3" fmla="*/ 0 w 1604560"/>
                <a:gd name="connsiteY3" fmla="*/ 0 h 2984485"/>
              </a:gdLst>
              <a:ahLst/>
              <a:cxnLst>
                <a:cxn ang="0">
                  <a:pos x="connsiteX0" y="connsiteY0"/>
                </a:cxn>
                <a:cxn ang="0">
                  <a:pos x="connsiteX1" y="connsiteY1"/>
                </a:cxn>
                <a:cxn ang="0">
                  <a:pos x="connsiteX2" y="connsiteY2"/>
                </a:cxn>
                <a:cxn ang="0">
                  <a:pos x="connsiteX3" y="connsiteY3"/>
                </a:cxn>
              </a:cxnLst>
              <a:rect l="l" t="t" r="r" b="b"/>
              <a:pathLst>
                <a:path w="1604560" h="2984485">
                  <a:moveTo>
                    <a:pt x="0" y="0"/>
                  </a:moveTo>
                  <a:cubicBezTo>
                    <a:pt x="1843961" y="0"/>
                    <a:pt x="2242212" y="3013368"/>
                    <a:pt x="577642" y="3013368"/>
                  </a:cubicBezTo>
                  <a:cubicBezTo>
                    <a:pt x="1040397" y="2665498"/>
                    <a:pt x="1040397" y="2084326"/>
                    <a:pt x="1040397" y="1736136"/>
                  </a:cubicBezTo>
                  <a:cubicBezTo>
                    <a:pt x="1040076" y="778534"/>
                    <a:pt x="573791" y="0"/>
                    <a:pt x="0" y="0"/>
                  </a:cubicBezTo>
                  <a:close/>
                </a:path>
              </a:pathLst>
            </a:custGeom>
            <a:solidFill>
              <a:srgbClr val="477997"/>
            </a:solidFill>
            <a:ln w="32070" cap="flat">
              <a:noFill/>
              <a:prstDash val="solid"/>
              <a:miter/>
            </a:ln>
            <a:effectLst>
              <a:glow rad="88900">
                <a:schemeClr val="bg1">
                  <a:alpha val="40000"/>
                </a:schemeClr>
              </a:glow>
            </a:effectLst>
          </p:spPr>
          <p:txBody>
            <a:bodyPr rtlCol="0" anchor="ctr"/>
            <a:lstStyle/>
            <a:p>
              <a:endParaRPr lang="en-US" dirty="0"/>
            </a:p>
          </p:txBody>
        </p:sp>
        <p:sp>
          <p:nvSpPr>
            <p:cNvPr id="32" name="Freeform: Shape 8">
              <a:extLst>
                <a:ext uri="{FF2B5EF4-FFF2-40B4-BE49-F238E27FC236}">
                  <a16:creationId xmlns:a16="http://schemas.microsoft.com/office/drawing/2014/main" id="{713F4CB2-873F-BE4F-AEF6-1DC5108A9DF0}"/>
                </a:ext>
              </a:extLst>
            </p:cNvPr>
            <p:cNvSpPr/>
            <p:nvPr/>
          </p:nvSpPr>
          <p:spPr>
            <a:xfrm>
              <a:off x="11567608" y="356446"/>
              <a:ext cx="264816" cy="220002"/>
            </a:xfrm>
            <a:custGeom>
              <a:avLst/>
              <a:gdLst>
                <a:gd name="connsiteX0" fmla="*/ 1043927 w 2085928"/>
                <a:gd name="connsiteY0" fmla="*/ 1736136 h 1732926"/>
                <a:gd name="connsiteX1" fmla="*/ 2087854 w 2085928"/>
                <a:gd name="connsiteY1" fmla="*/ 0 h 1732926"/>
                <a:gd name="connsiteX2" fmla="*/ 1043927 w 2085928"/>
                <a:gd name="connsiteY2" fmla="*/ 1273380 h 1732926"/>
                <a:gd name="connsiteX3" fmla="*/ 0 w 2085928"/>
                <a:gd name="connsiteY3" fmla="*/ 0 h 1732926"/>
                <a:gd name="connsiteX4" fmla="*/ 1043927 w 2085928"/>
                <a:gd name="connsiteY4" fmla="*/ 1736136 h 1732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5928" h="1732926">
                  <a:moveTo>
                    <a:pt x="1043927" y="1736136"/>
                  </a:moveTo>
                  <a:cubicBezTo>
                    <a:pt x="1621568" y="1736136"/>
                    <a:pt x="2087854" y="957603"/>
                    <a:pt x="2087854" y="0"/>
                  </a:cubicBezTo>
                  <a:cubicBezTo>
                    <a:pt x="2087854" y="703119"/>
                    <a:pt x="1621568" y="1273380"/>
                    <a:pt x="1043927" y="1273380"/>
                  </a:cubicBezTo>
                  <a:cubicBezTo>
                    <a:pt x="470136" y="1273380"/>
                    <a:pt x="0" y="703119"/>
                    <a:pt x="0" y="0"/>
                  </a:cubicBezTo>
                  <a:cubicBezTo>
                    <a:pt x="0" y="957603"/>
                    <a:pt x="470136" y="1736136"/>
                    <a:pt x="1043927" y="1736136"/>
                  </a:cubicBezTo>
                  <a:close/>
                </a:path>
              </a:pathLst>
            </a:custGeom>
            <a:solidFill>
              <a:srgbClr val="14172A"/>
            </a:solidFill>
            <a:ln w="32070" cap="flat">
              <a:noFill/>
              <a:prstDash val="solid"/>
              <a:miter/>
            </a:ln>
            <a:effectLst>
              <a:glow rad="88900">
                <a:schemeClr val="bg1">
                  <a:alpha val="40000"/>
                </a:schemeClr>
              </a:glow>
            </a:effectLst>
          </p:spPr>
          <p:txBody>
            <a:bodyPr rtlCol="0" anchor="ctr"/>
            <a:lstStyle/>
            <a:p>
              <a:endParaRPr lang="en-US"/>
            </a:p>
          </p:txBody>
        </p:sp>
        <p:sp>
          <p:nvSpPr>
            <p:cNvPr id="33" name="Freeform: Shape 9">
              <a:extLst>
                <a:ext uri="{FF2B5EF4-FFF2-40B4-BE49-F238E27FC236}">
                  <a16:creationId xmlns:a16="http://schemas.microsoft.com/office/drawing/2014/main" id="{5AE77283-798F-5A43-8DDE-61B7F47C0F07}"/>
                </a:ext>
              </a:extLst>
            </p:cNvPr>
            <p:cNvSpPr/>
            <p:nvPr/>
          </p:nvSpPr>
          <p:spPr>
            <a:xfrm>
              <a:off x="11493234" y="194297"/>
              <a:ext cx="203705" cy="378892"/>
            </a:xfrm>
            <a:custGeom>
              <a:avLst/>
              <a:gdLst>
                <a:gd name="connsiteX0" fmla="*/ 1629764 w 1604560"/>
                <a:gd name="connsiteY0" fmla="*/ 3013368 h 2984485"/>
                <a:gd name="connsiteX1" fmla="*/ 1052122 w 1604560"/>
                <a:gd name="connsiteY1" fmla="*/ 0 h 2984485"/>
                <a:gd name="connsiteX2" fmla="*/ 585837 w 1604560"/>
                <a:gd name="connsiteY2" fmla="*/ 1277231 h 2984485"/>
                <a:gd name="connsiteX3" fmla="*/ 1629764 w 1604560"/>
                <a:gd name="connsiteY3" fmla="*/ 3013368 h 2984485"/>
              </a:gdLst>
              <a:ahLst/>
              <a:cxnLst>
                <a:cxn ang="0">
                  <a:pos x="connsiteX0" y="connsiteY0"/>
                </a:cxn>
                <a:cxn ang="0">
                  <a:pos x="connsiteX1" y="connsiteY1"/>
                </a:cxn>
                <a:cxn ang="0">
                  <a:pos x="connsiteX2" y="connsiteY2"/>
                </a:cxn>
                <a:cxn ang="0">
                  <a:pos x="connsiteX3" y="connsiteY3"/>
                </a:cxn>
              </a:cxnLst>
              <a:rect l="l" t="t" r="r" b="b"/>
              <a:pathLst>
                <a:path w="1604560" h="2984485">
                  <a:moveTo>
                    <a:pt x="1629764" y="3013368"/>
                  </a:moveTo>
                  <a:cubicBezTo>
                    <a:pt x="-214196" y="3013368"/>
                    <a:pt x="-612448" y="0"/>
                    <a:pt x="1052122" y="0"/>
                  </a:cubicBezTo>
                  <a:cubicBezTo>
                    <a:pt x="585837" y="347869"/>
                    <a:pt x="585837" y="929041"/>
                    <a:pt x="585837" y="1277231"/>
                  </a:cubicBezTo>
                  <a:cubicBezTo>
                    <a:pt x="585837" y="2234834"/>
                    <a:pt x="1055973" y="3013368"/>
                    <a:pt x="1629764" y="3013368"/>
                  </a:cubicBezTo>
                  <a:close/>
                </a:path>
              </a:pathLst>
            </a:custGeom>
            <a:solidFill>
              <a:srgbClr val="D64700"/>
            </a:solidFill>
            <a:ln w="32070" cap="flat">
              <a:noFill/>
              <a:prstDash val="solid"/>
              <a:miter/>
            </a:ln>
            <a:effectLst>
              <a:glow rad="88900">
                <a:schemeClr val="bg1">
                  <a:alpha val="40000"/>
                </a:schemeClr>
              </a:glow>
            </a:effectLst>
          </p:spPr>
          <p:txBody>
            <a:bodyPr rtlCol="0" anchor="ctr"/>
            <a:lstStyle/>
            <a:p>
              <a:endParaRPr lang="en-US"/>
            </a:p>
          </p:txBody>
        </p:sp>
        <p:sp>
          <p:nvSpPr>
            <p:cNvPr id="34" name="Freeform: Shape 10">
              <a:extLst>
                <a:ext uri="{FF2B5EF4-FFF2-40B4-BE49-F238E27FC236}">
                  <a16:creationId xmlns:a16="http://schemas.microsoft.com/office/drawing/2014/main" id="{19F316E8-9F8F-8947-AF12-1B4724B0A1ED}"/>
                </a:ext>
              </a:extLst>
            </p:cNvPr>
            <p:cNvSpPr/>
            <p:nvPr/>
          </p:nvSpPr>
          <p:spPr>
            <a:xfrm>
              <a:off x="11658094" y="318272"/>
              <a:ext cx="138519" cy="142594"/>
            </a:xfrm>
            <a:custGeom>
              <a:avLst/>
              <a:gdLst>
                <a:gd name="connsiteX0" fmla="*/ 1016649 w 1091100"/>
                <a:gd name="connsiteY0" fmla="*/ 1017934 h 1123193"/>
                <a:gd name="connsiteX1" fmla="*/ 763129 w 1091100"/>
                <a:gd name="connsiteY1" fmla="*/ 0 h 1123193"/>
                <a:gd name="connsiteX2" fmla="*/ 847208 w 1091100"/>
                <a:gd name="connsiteY2" fmla="*/ 848492 h 1123193"/>
                <a:gd name="connsiteX3" fmla="*/ 0 w 1091100"/>
                <a:gd name="connsiteY3" fmla="*/ 763130 h 1123193"/>
                <a:gd name="connsiteX4" fmla="*/ 1016649 w 1091100"/>
                <a:gd name="connsiteY4" fmla="*/ 1017934 h 1123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100" h="1123193">
                  <a:moveTo>
                    <a:pt x="1016649" y="1017934"/>
                  </a:moveTo>
                  <a:cubicBezTo>
                    <a:pt x="1228130" y="806453"/>
                    <a:pt x="1113886" y="350757"/>
                    <a:pt x="763129" y="0"/>
                  </a:cubicBezTo>
                  <a:cubicBezTo>
                    <a:pt x="1020500" y="257372"/>
                    <a:pt x="1058689" y="637011"/>
                    <a:pt x="847208" y="848492"/>
                  </a:cubicBezTo>
                  <a:cubicBezTo>
                    <a:pt x="637010" y="1058690"/>
                    <a:pt x="257371" y="1020501"/>
                    <a:pt x="0" y="763130"/>
                  </a:cubicBezTo>
                  <a:cubicBezTo>
                    <a:pt x="350757" y="1113887"/>
                    <a:pt x="806452" y="1228132"/>
                    <a:pt x="1016649" y="1017934"/>
                  </a:cubicBezTo>
                  <a:close/>
                </a:path>
              </a:pathLst>
            </a:custGeom>
            <a:solidFill>
              <a:srgbClr val="14172A"/>
            </a:solidFill>
            <a:ln w="32070" cap="flat">
              <a:noFill/>
              <a:prstDash val="solid"/>
              <a:miter/>
            </a:ln>
            <a:effectLst>
              <a:glow rad="88900">
                <a:schemeClr val="bg1">
                  <a:alpha val="40000"/>
                </a:schemeClr>
              </a:glow>
            </a:effectLst>
          </p:spPr>
          <p:txBody>
            <a:bodyPr rtlCol="0" anchor="ctr"/>
            <a:lstStyle/>
            <a:p>
              <a:endParaRPr lang="en-US"/>
            </a:p>
          </p:txBody>
        </p:sp>
        <p:sp>
          <p:nvSpPr>
            <p:cNvPr id="35" name="Freeform: Shape 11">
              <a:extLst>
                <a:ext uri="{FF2B5EF4-FFF2-40B4-BE49-F238E27FC236}">
                  <a16:creationId xmlns:a16="http://schemas.microsoft.com/office/drawing/2014/main" id="{E6F765AA-3248-FB46-9B79-525B5962EC6E}"/>
                </a:ext>
              </a:extLst>
            </p:cNvPr>
            <p:cNvSpPr/>
            <p:nvPr/>
          </p:nvSpPr>
          <p:spPr>
            <a:xfrm>
              <a:off x="11599574" y="334283"/>
              <a:ext cx="187408" cy="142594"/>
            </a:xfrm>
            <a:custGeom>
              <a:avLst/>
              <a:gdLst>
                <a:gd name="connsiteX0" fmla="*/ 1477602 w 1476195"/>
                <a:gd name="connsiteY0" fmla="*/ 891816 h 1123193"/>
                <a:gd name="connsiteX1" fmla="*/ 162826 w 1476195"/>
                <a:gd name="connsiteY1" fmla="*/ 0 h 1123193"/>
                <a:gd name="connsiteX2" fmla="*/ 460953 w 1476195"/>
                <a:gd name="connsiteY2" fmla="*/ 637011 h 1123193"/>
                <a:gd name="connsiteX3" fmla="*/ 1477602 w 1476195"/>
                <a:gd name="connsiteY3" fmla="*/ 891816 h 1123193"/>
              </a:gdLst>
              <a:ahLst/>
              <a:cxnLst>
                <a:cxn ang="0">
                  <a:pos x="connsiteX0" y="connsiteY0"/>
                </a:cxn>
                <a:cxn ang="0">
                  <a:pos x="connsiteX1" y="connsiteY1"/>
                </a:cxn>
                <a:cxn ang="0">
                  <a:pos x="connsiteX2" y="connsiteY2"/>
                </a:cxn>
                <a:cxn ang="0">
                  <a:pos x="connsiteX3" y="connsiteY3"/>
                </a:cxn>
              </a:cxnLst>
              <a:rect l="l" t="t" r="r" b="b"/>
              <a:pathLst>
                <a:path w="1476195" h="1123193">
                  <a:moveTo>
                    <a:pt x="1477602" y="891816"/>
                  </a:moveTo>
                  <a:cubicBezTo>
                    <a:pt x="802403" y="1567015"/>
                    <a:pt x="-446586" y="609413"/>
                    <a:pt x="162826" y="0"/>
                  </a:cubicBezTo>
                  <a:cubicBezTo>
                    <a:pt x="120786" y="296844"/>
                    <a:pt x="333551" y="509609"/>
                    <a:pt x="460953" y="637011"/>
                  </a:cubicBezTo>
                  <a:cubicBezTo>
                    <a:pt x="811710" y="987768"/>
                    <a:pt x="1267405" y="1102013"/>
                    <a:pt x="1477602" y="891816"/>
                  </a:cubicBezTo>
                  <a:close/>
                </a:path>
              </a:pathLst>
            </a:custGeom>
            <a:solidFill>
              <a:srgbClr val="477997"/>
            </a:solidFill>
            <a:ln w="32070" cap="flat">
              <a:noFill/>
              <a:prstDash val="solid"/>
              <a:miter/>
            </a:ln>
            <a:effectLst>
              <a:glow rad="88900">
                <a:schemeClr val="bg1">
                  <a:alpha val="40000"/>
                </a:schemeClr>
              </a:glow>
            </a:effectLst>
          </p:spPr>
          <p:txBody>
            <a:bodyPr rtlCol="0" anchor="ctr"/>
            <a:lstStyle/>
            <a:p>
              <a:endParaRPr lang="en-US"/>
            </a:p>
          </p:txBody>
        </p:sp>
        <p:sp>
          <p:nvSpPr>
            <p:cNvPr id="36" name="Freeform: Shape 12">
              <a:extLst>
                <a:ext uri="{FF2B5EF4-FFF2-40B4-BE49-F238E27FC236}">
                  <a16:creationId xmlns:a16="http://schemas.microsoft.com/office/drawing/2014/main" id="{2A905F10-5E52-DF40-9F89-93722C1568CA}"/>
                </a:ext>
              </a:extLst>
            </p:cNvPr>
            <p:cNvSpPr/>
            <p:nvPr/>
          </p:nvSpPr>
          <p:spPr>
            <a:xfrm>
              <a:off x="11628797" y="267849"/>
              <a:ext cx="142594" cy="142594"/>
            </a:xfrm>
            <a:custGeom>
              <a:avLst/>
              <a:gdLst>
                <a:gd name="connsiteX0" fmla="*/ 106256 w 1123192"/>
                <a:gd name="connsiteY0" fmla="*/ 105469 h 1123193"/>
                <a:gd name="connsiteX1" fmla="*/ 359776 w 1123192"/>
                <a:gd name="connsiteY1" fmla="*/ 1123403 h 1123193"/>
                <a:gd name="connsiteX2" fmla="*/ 275697 w 1123192"/>
                <a:gd name="connsiteY2" fmla="*/ 274911 h 1123193"/>
                <a:gd name="connsiteX3" fmla="*/ 1124189 w 1123192"/>
                <a:gd name="connsiteY3" fmla="*/ 358990 h 1123193"/>
                <a:gd name="connsiteX4" fmla="*/ 106256 w 1123192"/>
                <a:gd name="connsiteY4" fmla="*/ 105469 h 1123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3192" h="1123193">
                  <a:moveTo>
                    <a:pt x="106256" y="105469"/>
                  </a:moveTo>
                  <a:cubicBezTo>
                    <a:pt x="-105225" y="316951"/>
                    <a:pt x="9019" y="772646"/>
                    <a:pt x="359776" y="1123403"/>
                  </a:cubicBezTo>
                  <a:cubicBezTo>
                    <a:pt x="102405" y="866032"/>
                    <a:pt x="64216" y="486392"/>
                    <a:pt x="275697" y="274911"/>
                  </a:cubicBezTo>
                  <a:cubicBezTo>
                    <a:pt x="485895" y="64713"/>
                    <a:pt x="866817" y="101618"/>
                    <a:pt x="1124189" y="358990"/>
                  </a:cubicBezTo>
                  <a:cubicBezTo>
                    <a:pt x="773432" y="8554"/>
                    <a:pt x="316453" y="-104407"/>
                    <a:pt x="106256" y="105469"/>
                  </a:cubicBezTo>
                  <a:close/>
                </a:path>
              </a:pathLst>
            </a:custGeom>
            <a:solidFill>
              <a:srgbClr val="D64700"/>
            </a:solidFill>
            <a:ln w="32070" cap="flat">
              <a:noFill/>
              <a:prstDash val="solid"/>
              <a:miter/>
            </a:ln>
            <a:effectLst>
              <a:glow rad="88900">
                <a:schemeClr val="bg1">
                  <a:alpha val="40000"/>
                </a:schemeClr>
              </a:glow>
            </a:effectLst>
          </p:spPr>
          <p:txBody>
            <a:bodyPr rtlCol="0" anchor="ctr"/>
            <a:lstStyle/>
            <a:p>
              <a:endParaRPr lang="en-US"/>
            </a:p>
          </p:txBody>
        </p:sp>
        <p:sp>
          <p:nvSpPr>
            <p:cNvPr id="37" name="Freeform: Shape 13">
              <a:extLst>
                <a:ext uri="{FF2B5EF4-FFF2-40B4-BE49-F238E27FC236}">
                  <a16:creationId xmlns:a16="http://schemas.microsoft.com/office/drawing/2014/main" id="{307409A7-818B-6843-990D-76F05345DDF8}"/>
                </a:ext>
              </a:extLst>
            </p:cNvPr>
            <p:cNvSpPr/>
            <p:nvPr/>
          </p:nvSpPr>
          <p:spPr>
            <a:xfrm>
              <a:off x="11642286" y="251861"/>
              <a:ext cx="187408" cy="142594"/>
            </a:xfrm>
            <a:custGeom>
              <a:avLst/>
              <a:gdLst>
                <a:gd name="connsiteX0" fmla="*/ 0 w 1476195"/>
                <a:gd name="connsiteY0" fmla="*/ 231401 h 1123193"/>
                <a:gd name="connsiteX1" fmla="*/ 1314777 w 1476195"/>
                <a:gd name="connsiteY1" fmla="*/ 1123216 h 1123193"/>
                <a:gd name="connsiteX2" fmla="*/ 1017933 w 1476195"/>
                <a:gd name="connsiteY2" fmla="*/ 484922 h 1123193"/>
                <a:gd name="connsiteX3" fmla="*/ 0 w 1476195"/>
                <a:gd name="connsiteY3" fmla="*/ 231401 h 1123193"/>
              </a:gdLst>
              <a:ahLst/>
              <a:cxnLst>
                <a:cxn ang="0">
                  <a:pos x="connsiteX0" y="connsiteY0"/>
                </a:cxn>
                <a:cxn ang="0">
                  <a:pos x="connsiteX1" y="connsiteY1"/>
                </a:cxn>
                <a:cxn ang="0">
                  <a:pos x="connsiteX2" y="connsiteY2"/>
                </a:cxn>
                <a:cxn ang="0">
                  <a:pos x="connsiteX3" y="connsiteY3"/>
                </a:cxn>
              </a:cxnLst>
              <a:rect l="l" t="t" r="r" b="b"/>
              <a:pathLst>
                <a:path w="1476195" h="1123193">
                  <a:moveTo>
                    <a:pt x="0" y="231401"/>
                  </a:moveTo>
                  <a:cubicBezTo>
                    <a:pt x="675199" y="-443799"/>
                    <a:pt x="1924188" y="513804"/>
                    <a:pt x="1314777" y="1123216"/>
                  </a:cubicBezTo>
                  <a:cubicBezTo>
                    <a:pt x="1358100" y="825089"/>
                    <a:pt x="1145335" y="612324"/>
                    <a:pt x="1017933" y="484922"/>
                  </a:cubicBezTo>
                  <a:cubicBezTo>
                    <a:pt x="667176" y="134485"/>
                    <a:pt x="210197" y="21524"/>
                    <a:pt x="0" y="231401"/>
                  </a:cubicBezTo>
                  <a:close/>
                </a:path>
              </a:pathLst>
            </a:custGeom>
            <a:solidFill>
              <a:srgbClr val="863427"/>
            </a:solidFill>
            <a:ln w="32070" cap="flat">
              <a:noFill/>
              <a:prstDash val="solid"/>
              <a:miter/>
            </a:ln>
            <a:effectLst>
              <a:glow rad="88900">
                <a:schemeClr val="bg1">
                  <a:alpha val="40000"/>
                </a:schemeClr>
              </a:glow>
            </a:effectLst>
          </p:spPr>
          <p:txBody>
            <a:bodyPr rtlCol="0" anchor="ctr"/>
            <a:lstStyle/>
            <a:p>
              <a:endParaRPr lang="en-US"/>
            </a:p>
          </p:txBody>
        </p:sp>
      </p:grpSp>
      <p:sp>
        <p:nvSpPr>
          <p:cNvPr id="38" name="TextBox 37">
            <a:extLst>
              <a:ext uri="{FF2B5EF4-FFF2-40B4-BE49-F238E27FC236}">
                <a16:creationId xmlns:a16="http://schemas.microsoft.com/office/drawing/2014/main" id="{A6801733-7C43-4E47-8BB9-C373A081A970}"/>
              </a:ext>
            </a:extLst>
          </p:cNvPr>
          <p:cNvSpPr txBox="1"/>
          <p:nvPr/>
        </p:nvSpPr>
        <p:spPr>
          <a:xfrm>
            <a:off x="119336" y="6556032"/>
            <a:ext cx="8856984" cy="230832"/>
          </a:xfrm>
          <a:prstGeom prst="rect">
            <a:avLst/>
          </a:prstGeom>
          <a:noFill/>
        </p:spPr>
        <p:txBody>
          <a:bodyPr wrap="square" rtlCol="0">
            <a:spAutoFit/>
          </a:bodyPr>
          <a:lstStyle/>
          <a:p>
            <a:r>
              <a:rPr lang="en-US" sz="900" dirty="0">
                <a:solidFill>
                  <a:srgbClr val="8191A2"/>
                </a:solidFill>
              </a:rPr>
              <a:t>© Adam Evans - M31, the Andromeda Galaxy (now with h-alpha) https://</a:t>
            </a:r>
            <a:r>
              <a:rPr lang="en-US" sz="900" dirty="0" err="1">
                <a:solidFill>
                  <a:srgbClr val="8191A2"/>
                </a:solidFill>
              </a:rPr>
              <a:t>commons.wikimedia.org</a:t>
            </a:r>
            <a:r>
              <a:rPr lang="en-US" sz="900" dirty="0">
                <a:solidFill>
                  <a:srgbClr val="8191A2"/>
                </a:solidFill>
              </a:rPr>
              <a:t>/w/</a:t>
            </a:r>
            <a:r>
              <a:rPr lang="en-US" sz="900" dirty="0" err="1">
                <a:solidFill>
                  <a:srgbClr val="8191A2"/>
                </a:solidFill>
              </a:rPr>
              <a:t>index.php?curid</a:t>
            </a:r>
            <a:r>
              <a:rPr lang="en-US" sz="900" dirty="0">
                <a:solidFill>
                  <a:srgbClr val="8191A2"/>
                </a:solidFill>
              </a:rPr>
              <a:t>=12654493</a:t>
            </a:r>
          </a:p>
        </p:txBody>
      </p:sp>
    </p:spTree>
    <p:extLst>
      <p:ext uri="{BB962C8B-B14F-4D97-AF65-F5344CB8AC3E}">
        <p14:creationId xmlns:p14="http://schemas.microsoft.com/office/powerpoint/2010/main" val="3875745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23"/>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1000"/>
                                  </p:stCondLst>
                                  <p:childTnLst>
                                    <p:set>
                                      <p:cBhvr>
                                        <p:cTn id="9"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7F3"/>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0764069-859A-EE4E-B319-F2FE5975D2C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99456" y="404664"/>
            <a:ext cx="5556706" cy="5107679"/>
          </a:xfrm>
          <a:prstGeom prst="rect">
            <a:avLst/>
          </a:prstGeom>
          <a:ln>
            <a:solidFill>
              <a:schemeClr val="tx1"/>
            </a:solidFill>
          </a:ln>
          <a:effectLst>
            <a:outerShdw blurRad="50800" dist="63500" dir="2700000" algn="tl" rotWithShape="0">
              <a:prstClr val="black">
                <a:alpha val="40000"/>
              </a:prstClr>
            </a:outerShdw>
          </a:effectLst>
        </p:spPr>
      </p:pic>
      <p:pic>
        <p:nvPicPr>
          <p:cNvPr id="2" name="Picture 1">
            <a:extLst>
              <a:ext uri="{FF2B5EF4-FFF2-40B4-BE49-F238E27FC236}">
                <a16:creationId xmlns:a16="http://schemas.microsoft.com/office/drawing/2014/main" id="{C3233B27-F2F5-694C-BEF1-B5A9DF98EEF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796622" y="936596"/>
            <a:ext cx="5557323" cy="5921404"/>
          </a:xfrm>
          <a:prstGeom prst="rect">
            <a:avLst/>
          </a:prstGeom>
          <a:ln>
            <a:solidFill>
              <a:schemeClr val="tx1"/>
            </a:solidFill>
          </a:ln>
          <a:effectLst>
            <a:outerShdw blurRad="50800" dist="63500" dir="2700000" algn="tl" rotWithShape="0">
              <a:prstClr val="black">
                <a:alpha val="40000"/>
              </a:prstClr>
            </a:outerShdw>
          </a:effectLst>
        </p:spPr>
      </p:pic>
      <p:pic>
        <p:nvPicPr>
          <p:cNvPr id="4" name="Picture 3">
            <a:extLst>
              <a:ext uri="{FF2B5EF4-FFF2-40B4-BE49-F238E27FC236}">
                <a16:creationId xmlns:a16="http://schemas.microsoft.com/office/drawing/2014/main" id="{20E1E8A1-4BE0-7149-82BB-ADFBB45DACC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19687" y="2247211"/>
            <a:ext cx="5556706" cy="4610789"/>
          </a:xfrm>
          <a:prstGeom prst="rect">
            <a:avLst/>
          </a:prstGeom>
          <a:ln>
            <a:solidFill>
              <a:schemeClr val="tx1"/>
            </a:solidFill>
          </a:ln>
          <a:effectLst>
            <a:outerShdw blurRad="50800" dist="63500" dir="2700000" algn="tl" rotWithShape="0">
              <a:prstClr val="black">
                <a:alpha val="40000"/>
              </a:prstClr>
            </a:outerShdw>
          </a:effectLst>
        </p:spPr>
      </p:pic>
      <p:sp>
        <p:nvSpPr>
          <p:cNvPr id="7" name="TextBox 6">
            <a:extLst>
              <a:ext uri="{FF2B5EF4-FFF2-40B4-BE49-F238E27FC236}">
                <a16:creationId xmlns:a16="http://schemas.microsoft.com/office/drawing/2014/main" id="{9A7B7ED1-5F06-2B4F-89D6-AD5ACC459095}"/>
              </a:ext>
            </a:extLst>
          </p:cNvPr>
          <p:cNvSpPr txBox="1"/>
          <p:nvPr/>
        </p:nvSpPr>
        <p:spPr>
          <a:xfrm>
            <a:off x="2672268" y="-171400"/>
            <a:ext cx="3168352" cy="1107996"/>
          </a:xfrm>
          <a:prstGeom prst="rect">
            <a:avLst/>
          </a:prstGeom>
          <a:noFill/>
        </p:spPr>
        <p:txBody>
          <a:bodyPr wrap="square" rtlCol="0">
            <a:spAutoFit/>
          </a:bodyPr>
          <a:lstStyle/>
          <a:p>
            <a:pPr algn="ctr"/>
            <a:r>
              <a:rPr lang="en-GB" sz="6600" b="1" dirty="0">
                <a:solidFill>
                  <a:srgbClr val="517E99"/>
                </a:solidFill>
                <a:latin typeface="Ubuntu" panose="020B0504030602030204" pitchFamily="34" charset="0"/>
              </a:rPr>
              <a:t>2003</a:t>
            </a:r>
          </a:p>
        </p:txBody>
      </p:sp>
      <p:sp>
        <p:nvSpPr>
          <p:cNvPr id="8" name="TextBox 7">
            <a:extLst>
              <a:ext uri="{FF2B5EF4-FFF2-40B4-BE49-F238E27FC236}">
                <a16:creationId xmlns:a16="http://schemas.microsoft.com/office/drawing/2014/main" id="{644C00AD-AADD-E841-BFAF-0B575BE6338C}"/>
              </a:ext>
            </a:extLst>
          </p:cNvPr>
          <p:cNvSpPr txBox="1"/>
          <p:nvPr/>
        </p:nvSpPr>
        <p:spPr>
          <a:xfrm>
            <a:off x="6991108" y="373314"/>
            <a:ext cx="3168352" cy="1107996"/>
          </a:xfrm>
          <a:prstGeom prst="rect">
            <a:avLst/>
          </a:prstGeom>
          <a:noFill/>
        </p:spPr>
        <p:txBody>
          <a:bodyPr wrap="square" rtlCol="0">
            <a:spAutoFit/>
          </a:bodyPr>
          <a:lstStyle/>
          <a:p>
            <a:pPr algn="ctr"/>
            <a:r>
              <a:rPr lang="en-GB" sz="6600" b="1">
                <a:solidFill>
                  <a:srgbClr val="517E99"/>
                </a:solidFill>
                <a:latin typeface="Ubuntu" panose="020B0504030602030204" pitchFamily="34" charset="0"/>
              </a:rPr>
              <a:t>2013</a:t>
            </a:r>
          </a:p>
        </p:txBody>
      </p:sp>
      <p:pic>
        <p:nvPicPr>
          <p:cNvPr id="10" name="Picture 9">
            <a:extLst>
              <a:ext uri="{FF2B5EF4-FFF2-40B4-BE49-F238E27FC236}">
                <a16:creationId xmlns:a16="http://schemas.microsoft.com/office/drawing/2014/main" id="{63B0443F-D644-E049-9A92-0C02373787B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447677" y="3356992"/>
            <a:ext cx="5544867" cy="3501008"/>
          </a:xfrm>
          <a:prstGeom prst="rect">
            <a:avLst/>
          </a:prstGeom>
          <a:ln>
            <a:solidFill>
              <a:schemeClr val="accent1">
                <a:shade val="50000"/>
              </a:schemeClr>
            </a:solidFill>
          </a:ln>
          <a:effectLst>
            <a:outerShdw blurRad="50800" dist="63500" dir="2700000" algn="tl" rotWithShape="0">
              <a:prstClr val="black">
                <a:alpha val="40000"/>
              </a:prstClr>
            </a:outerShdw>
          </a:effectLst>
        </p:spPr>
      </p:pic>
      <p:sp>
        <p:nvSpPr>
          <p:cNvPr id="9" name="TextBox 8">
            <a:extLst>
              <a:ext uri="{FF2B5EF4-FFF2-40B4-BE49-F238E27FC236}">
                <a16:creationId xmlns:a16="http://schemas.microsoft.com/office/drawing/2014/main" id="{9182763E-02ED-2B4D-8E14-6C51EC1D62FC}"/>
              </a:ext>
            </a:extLst>
          </p:cNvPr>
          <p:cNvSpPr txBox="1"/>
          <p:nvPr/>
        </p:nvSpPr>
        <p:spPr>
          <a:xfrm>
            <a:off x="2063375" y="1678486"/>
            <a:ext cx="3168352" cy="1107996"/>
          </a:xfrm>
          <a:prstGeom prst="rect">
            <a:avLst/>
          </a:prstGeom>
          <a:noFill/>
        </p:spPr>
        <p:txBody>
          <a:bodyPr wrap="square" rtlCol="0">
            <a:spAutoFit/>
          </a:bodyPr>
          <a:lstStyle/>
          <a:p>
            <a:pPr algn="ctr"/>
            <a:r>
              <a:rPr lang="en-GB" sz="6600" b="1">
                <a:solidFill>
                  <a:srgbClr val="517E99"/>
                </a:solidFill>
                <a:latin typeface="Ubuntu" panose="020B0504030602030204" pitchFamily="34" charset="0"/>
              </a:rPr>
              <a:t>2019</a:t>
            </a:r>
          </a:p>
        </p:txBody>
      </p:sp>
      <p:sp>
        <p:nvSpPr>
          <p:cNvPr id="11" name="TextBox 10">
            <a:extLst>
              <a:ext uri="{FF2B5EF4-FFF2-40B4-BE49-F238E27FC236}">
                <a16:creationId xmlns:a16="http://schemas.microsoft.com/office/drawing/2014/main" id="{9DD08C04-1890-F440-8B38-CFD2CB22B524}"/>
              </a:ext>
            </a:extLst>
          </p:cNvPr>
          <p:cNvSpPr txBox="1"/>
          <p:nvPr/>
        </p:nvSpPr>
        <p:spPr>
          <a:xfrm>
            <a:off x="6660542" y="2736981"/>
            <a:ext cx="3168352" cy="1107996"/>
          </a:xfrm>
          <a:prstGeom prst="rect">
            <a:avLst/>
          </a:prstGeom>
          <a:noFill/>
        </p:spPr>
        <p:txBody>
          <a:bodyPr wrap="square" rtlCol="0">
            <a:spAutoFit/>
          </a:bodyPr>
          <a:lstStyle/>
          <a:p>
            <a:pPr algn="ctr"/>
            <a:r>
              <a:rPr lang="en-GB" sz="6600" b="1">
                <a:solidFill>
                  <a:srgbClr val="517E99"/>
                </a:solidFill>
                <a:latin typeface="Ubuntu" panose="020B0504030602030204" pitchFamily="34" charset="0"/>
              </a:rPr>
              <a:t>2020</a:t>
            </a:r>
          </a:p>
        </p:txBody>
      </p:sp>
      <p:sp>
        <p:nvSpPr>
          <p:cNvPr id="3" name="TextBox 2">
            <a:extLst>
              <a:ext uri="{FF2B5EF4-FFF2-40B4-BE49-F238E27FC236}">
                <a16:creationId xmlns:a16="http://schemas.microsoft.com/office/drawing/2014/main" id="{EA24D26A-25AD-5442-AAD7-F3E3FB11E311}"/>
              </a:ext>
            </a:extLst>
          </p:cNvPr>
          <p:cNvSpPr txBox="1"/>
          <p:nvPr/>
        </p:nvSpPr>
        <p:spPr>
          <a:xfrm rot="796455">
            <a:off x="1259424" y="5066675"/>
            <a:ext cx="1548335" cy="707886"/>
          </a:xfrm>
          <a:prstGeom prst="rect">
            <a:avLst/>
          </a:prstGeom>
          <a:solidFill>
            <a:srgbClr val="D64600"/>
          </a:solidFill>
        </p:spPr>
        <p:txBody>
          <a:bodyPr wrap="square" rtlCol="0">
            <a:spAutoFit/>
          </a:bodyPr>
          <a:lstStyle/>
          <a:p>
            <a:pPr algn="ctr"/>
            <a:r>
              <a:rPr lang="en-NL" sz="4000" b="1" dirty="0">
                <a:solidFill>
                  <a:schemeClr val="bg1"/>
                </a:solidFill>
              </a:rPr>
              <a:t>OPEN</a:t>
            </a:r>
          </a:p>
        </p:txBody>
      </p:sp>
      <p:sp>
        <p:nvSpPr>
          <p:cNvPr id="12" name="TextBox 11">
            <a:extLst>
              <a:ext uri="{FF2B5EF4-FFF2-40B4-BE49-F238E27FC236}">
                <a16:creationId xmlns:a16="http://schemas.microsoft.com/office/drawing/2014/main" id="{01F9ECE9-9F8E-EB48-BAD2-2EBFDEDDC350}"/>
              </a:ext>
            </a:extLst>
          </p:cNvPr>
          <p:cNvSpPr txBox="1"/>
          <p:nvPr/>
        </p:nvSpPr>
        <p:spPr>
          <a:xfrm rot="20836560">
            <a:off x="1482473" y="837324"/>
            <a:ext cx="1548335" cy="707886"/>
          </a:xfrm>
          <a:prstGeom prst="rect">
            <a:avLst/>
          </a:prstGeom>
          <a:solidFill>
            <a:srgbClr val="D64600"/>
          </a:solidFill>
        </p:spPr>
        <p:txBody>
          <a:bodyPr wrap="square" rtlCol="0">
            <a:spAutoFit/>
          </a:bodyPr>
          <a:lstStyle/>
          <a:p>
            <a:pPr algn="ctr"/>
            <a:r>
              <a:rPr lang="en-NL" sz="4000" b="1" dirty="0">
                <a:solidFill>
                  <a:schemeClr val="bg1"/>
                </a:solidFill>
              </a:rPr>
              <a:t>OPEN</a:t>
            </a:r>
          </a:p>
        </p:txBody>
      </p:sp>
      <p:sp>
        <p:nvSpPr>
          <p:cNvPr id="13" name="TextBox 12">
            <a:extLst>
              <a:ext uri="{FF2B5EF4-FFF2-40B4-BE49-F238E27FC236}">
                <a16:creationId xmlns:a16="http://schemas.microsoft.com/office/drawing/2014/main" id="{B9ADB194-1175-F24F-A3F3-D6339BC44646}"/>
              </a:ext>
            </a:extLst>
          </p:cNvPr>
          <p:cNvSpPr txBox="1"/>
          <p:nvPr/>
        </p:nvSpPr>
        <p:spPr>
          <a:xfrm rot="796455">
            <a:off x="9461333" y="1755202"/>
            <a:ext cx="1548335" cy="707886"/>
          </a:xfrm>
          <a:prstGeom prst="rect">
            <a:avLst/>
          </a:prstGeom>
          <a:solidFill>
            <a:srgbClr val="D64600"/>
          </a:solidFill>
        </p:spPr>
        <p:txBody>
          <a:bodyPr wrap="square" rtlCol="0">
            <a:spAutoFit/>
          </a:bodyPr>
          <a:lstStyle/>
          <a:p>
            <a:pPr algn="ctr"/>
            <a:r>
              <a:rPr lang="en-NL" sz="4000" b="1" dirty="0">
                <a:solidFill>
                  <a:schemeClr val="bg1"/>
                </a:solidFill>
              </a:rPr>
              <a:t>OPEN</a:t>
            </a:r>
          </a:p>
        </p:txBody>
      </p:sp>
      <p:sp>
        <p:nvSpPr>
          <p:cNvPr id="14" name="TextBox 13">
            <a:extLst>
              <a:ext uri="{FF2B5EF4-FFF2-40B4-BE49-F238E27FC236}">
                <a16:creationId xmlns:a16="http://schemas.microsoft.com/office/drawing/2014/main" id="{51BF4BA0-CA76-2148-95FD-7DD884651A95}"/>
              </a:ext>
            </a:extLst>
          </p:cNvPr>
          <p:cNvSpPr txBox="1"/>
          <p:nvPr/>
        </p:nvSpPr>
        <p:spPr>
          <a:xfrm rot="20853821">
            <a:off x="7955204" y="3889522"/>
            <a:ext cx="2278560" cy="707886"/>
          </a:xfrm>
          <a:prstGeom prst="rect">
            <a:avLst/>
          </a:prstGeom>
          <a:solidFill>
            <a:srgbClr val="D64600"/>
          </a:solidFill>
        </p:spPr>
        <p:txBody>
          <a:bodyPr wrap="square" rtlCol="0">
            <a:spAutoFit/>
          </a:bodyPr>
          <a:lstStyle/>
          <a:p>
            <a:pPr algn="ctr"/>
            <a:r>
              <a:rPr lang="en-NL" sz="4000" b="1" dirty="0">
                <a:solidFill>
                  <a:schemeClr val="bg1"/>
                </a:solidFill>
              </a:rPr>
              <a:t>SHARED!</a:t>
            </a:r>
          </a:p>
        </p:txBody>
      </p:sp>
    </p:spTree>
    <p:extLst>
      <p:ext uri="{BB962C8B-B14F-4D97-AF65-F5344CB8AC3E}">
        <p14:creationId xmlns:p14="http://schemas.microsoft.com/office/powerpoint/2010/main" val="1148690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13"/>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1000"/>
                                  </p:stCondLst>
                                  <p:childTnLst>
                                    <p:set>
                                      <p:cBhvr>
                                        <p:cTn id="12" dur="1" fill="hold">
                                          <p:stCondLst>
                                            <p:cond delay="0"/>
                                          </p:stCondLst>
                                        </p:cTn>
                                        <p:tgtEl>
                                          <p:spTgt spid="3"/>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grpId="0" nodeType="afterEffect">
                                  <p:stCondLst>
                                    <p:cond delay="100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13"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 name="Picture 122">
            <a:extLst>
              <a:ext uri="{FF2B5EF4-FFF2-40B4-BE49-F238E27FC236}">
                <a16:creationId xmlns:a16="http://schemas.microsoft.com/office/drawing/2014/main" id="{D25C7056-35D1-8A46-B8EE-2E8B84C708F3}"/>
              </a:ext>
            </a:extLst>
          </p:cNvPr>
          <p:cNvPicPr>
            <a:picLocks noChangeAspect="1"/>
          </p:cNvPicPr>
          <p:nvPr/>
        </p:nvPicPr>
        <p:blipFill rotWithShape="1">
          <a:blip r:embed="rId4">
            <a:alphaModFix amt="11000"/>
            <a:extLst>
              <a:ext uri="{28A0092B-C50C-407E-A947-70E740481C1C}">
                <a14:useLocalDpi xmlns:a14="http://schemas.microsoft.com/office/drawing/2010/main"/>
              </a:ext>
            </a:extLst>
          </a:blip>
          <a:srcRect/>
          <a:stretch/>
        </p:blipFill>
        <p:spPr>
          <a:xfrm>
            <a:off x="5231904" y="-24408"/>
            <a:ext cx="6960096" cy="6791980"/>
          </a:xfrm>
          <a:prstGeom prst="rect">
            <a:avLst/>
          </a:prstGeom>
          <a:effectLst>
            <a:outerShdw blurRad="50800" dist="50800" dir="5400000" algn="ctr" rotWithShape="0">
              <a:srgbClr val="000000">
                <a:alpha val="0"/>
              </a:srgbClr>
            </a:outerShdw>
          </a:effectLst>
        </p:spPr>
      </p:pic>
      <p:grpSp>
        <p:nvGrpSpPr>
          <p:cNvPr id="4" name="Group 3">
            <a:extLst>
              <a:ext uri="{FF2B5EF4-FFF2-40B4-BE49-F238E27FC236}">
                <a16:creationId xmlns:a16="http://schemas.microsoft.com/office/drawing/2014/main" id="{E77BA21D-69F6-9C4F-A3DD-17654CAD0B0B}"/>
              </a:ext>
            </a:extLst>
          </p:cNvPr>
          <p:cNvGrpSpPr/>
          <p:nvPr/>
        </p:nvGrpSpPr>
        <p:grpSpPr>
          <a:xfrm>
            <a:off x="6096000" y="1773237"/>
            <a:ext cx="6408712" cy="4248051"/>
            <a:chOff x="6096000" y="1773237"/>
            <a:chExt cx="6408712" cy="4248051"/>
          </a:xfrm>
        </p:grpSpPr>
        <p:pic>
          <p:nvPicPr>
            <p:cNvPr id="16388" name="Picture 4">
              <a:extLst>
                <a:ext uri="{FF2B5EF4-FFF2-40B4-BE49-F238E27FC236}">
                  <a16:creationId xmlns:a16="http://schemas.microsoft.com/office/drawing/2014/main" id="{04A271D0-286B-5042-BA04-A5487935F5F8}"/>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096000" y="1773237"/>
              <a:ext cx="6408712" cy="424805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8ECC4CC-5856-AF43-B01B-579075B12AD3}"/>
                </a:ext>
              </a:extLst>
            </p:cNvPr>
            <p:cNvSpPr/>
            <p:nvPr/>
          </p:nvSpPr>
          <p:spPr>
            <a:xfrm>
              <a:off x="6819986" y="1988840"/>
              <a:ext cx="4967933" cy="32426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44" name="Picture 4">
              <a:extLst>
                <a:ext uri="{FF2B5EF4-FFF2-40B4-BE49-F238E27FC236}">
                  <a16:creationId xmlns:a16="http://schemas.microsoft.com/office/drawing/2014/main" id="{40955DBE-557E-7541-A829-7DEF9EF9F53E}"/>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8112224" y="5288309"/>
              <a:ext cx="2193901" cy="156816"/>
            </a:xfrm>
            <a:prstGeom prst="rect">
              <a:avLst/>
            </a:prstGeom>
            <a:noFill/>
            <a:extLst>
              <a:ext uri="{909E8E84-426E-40DD-AFC4-6F175D3DCCD1}">
                <a14:hiddenFill xmlns:a14="http://schemas.microsoft.com/office/drawing/2010/main">
                  <a:solidFill>
                    <a:srgbClr val="FFFFFF"/>
                  </a:solidFill>
                </a14:hiddenFill>
              </a:ext>
            </a:extLst>
          </p:spPr>
        </p:pic>
      </p:grpSp>
      <p:sp>
        <p:nvSpPr>
          <p:cNvPr id="45" name="Title 1">
            <a:extLst>
              <a:ext uri="{FF2B5EF4-FFF2-40B4-BE49-F238E27FC236}">
                <a16:creationId xmlns:a16="http://schemas.microsoft.com/office/drawing/2014/main" id="{011F0800-2CE0-9241-8080-6F0014F5614A}"/>
              </a:ext>
            </a:extLst>
          </p:cNvPr>
          <p:cNvSpPr txBox="1">
            <a:spLocks/>
          </p:cNvSpPr>
          <p:nvPr/>
        </p:nvSpPr>
        <p:spPr>
          <a:xfrm>
            <a:off x="407987" y="306754"/>
            <a:ext cx="11379931" cy="8636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lang="pt-PT" sz="2600" kern="1200">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500" b="1" i="0" u="none" strike="noStrike" kern="1200" cap="none" spc="0" normalizeH="0" baseline="0" noProof="0" dirty="0">
                <a:ln>
                  <a:noFill/>
                </a:ln>
                <a:solidFill>
                  <a:srgbClr val="527E99"/>
                </a:solidFill>
                <a:effectLst/>
                <a:uLnTx/>
                <a:uFillTx/>
                <a:latin typeface="Verdana" panose="020B0604030504040204" pitchFamily="34" charset="0"/>
                <a:ea typeface="Verdana" panose="020B0604030504040204" pitchFamily="34" charset="0"/>
                <a:cs typeface="Verdana" panose="020B0604030504040204" pitchFamily="34" charset="0"/>
              </a:rPr>
              <a:t>Bringing government data to citizens </a:t>
            </a:r>
            <a:br>
              <a:rPr kumimoji="0" lang="en-GB" sz="2500" b="1" i="0" u="none" strike="noStrike" kern="1200" cap="none" spc="0" normalizeH="0" baseline="0" noProof="0" dirty="0">
                <a:ln>
                  <a:noFill/>
                </a:ln>
                <a:solidFill>
                  <a:srgbClr val="527E99"/>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GB" sz="2500" b="1" i="0" u="none" strike="noStrike" kern="1200" cap="none" spc="0" normalizeH="0" baseline="0" noProof="0" dirty="0">
                <a:ln>
                  <a:noFill/>
                </a:ln>
                <a:solidFill>
                  <a:srgbClr val="527E99"/>
                </a:solidFill>
                <a:effectLst/>
                <a:uLnTx/>
                <a:uFillTx/>
                <a:latin typeface="Verdana" panose="020B0604030504040204" pitchFamily="34" charset="0"/>
                <a:ea typeface="Verdana" panose="020B0604030504040204" pitchFamily="34" charset="0"/>
                <a:cs typeface="Verdana" panose="020B0604030504040204" pitchFamily="34" charset="0"/>
              </a:rPr>
              <a:t>and unleashing its value</a:t>
            </a:r>
            <a:endParaRPr kumimoji="0" lang="de-DE" sz="2500" b="1" i="0" u="none" strike="noStrike" kern="1200" cap="none" spc="0" normalizeH="0" baseline="0" noProof="0" dirty="0">
              <a:ln>
                <a:noFill/>
              </a:ln>
              <a:solidFill>
                <a:srgbClr val="527E99"/>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a:extLst>
              <a:ext uri="{FF2B5EF4-FFF2-40B4-BE49-F238E27FC236}">
                <a16:creationId xmlns:a16="http://schemas.microsoft.com/office/drawing/2014/main" id="{27439801-61E7-4A49-B17C-5C7EFCEB339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829971" y="2013828"/>
            <a:ext cx="4964027" cy="3143364"/>
          </a:xfrm>
          <a:prstGeom prst="rect">
            <a:avLst/>
          </a:prstGeom>
        </p:spPr>
      </p:pic>
      <p:sp>
        <p:nvSpPr>
          <p:cNvPr id="6" name="TextBox 5">
            <a:extLst>
              <a:ext uri="{FF2B5EF4-FFF2-40B4-BE49-F238E27FC236}">
                <a16:creationId xmlns:a16="http://schemas.microsoft.com/office/drawing/2014/main" id="{F2C5F676-53F6-7C40-93E3-B56F22E966BD}"/>
              </a:ext>
            </a:extLst>
          </p:cNvPr>
          <p:cNvSpPr txBox="1"/>
          <p:nvPr/>
        </p:nvSpPr>
        <p:spPr>
          <a:xfrm>
            <a:off x="6096000" y="5867980"/>
            <a:ext cx="6336704" cy="400110"/>
          </a:xfrm>
          <a:prstGeom prst="rect">
            <a:avLst/>
          </a:prstGeom>
          <a:noFill/>
        </p:spPr>
        <p:txBody>
          <a:bodyPr wrap="square" rtlCol="0">
            <a:spAutoFit/>
          </a:bodyPr>
          <a:lstStyle/>
          <a:p>
            <a:pPr algn="ctr"/>
            <a:r>
              <a:rPr lang="en-NL" sz="2000" b="1">
                <a:solidFill>
                  <a:srgbClr val="527E99"/>
                </a:solidFill>
              </a:rPr>
              <a:t>https://EuropeanDataPortal.eu    </a:t>
            </a:r>
            <a:r>
              <a:rPr lang="en-US" sz="2000" b="1">
                <a:solidFill>
                  <a:srgbClr val="527E99"/>
                </a:solidFill>
              </a:rPr>
              <a:t>@</a:t>
            </a:r>
            <a:r>
              <a:rPr lang="en-US" sz="2000" b="1" err="1">
                <a:solidFill>
                  <a:srgbClr val="527E99"/>
                </a:solidFill>
              </a:rPr>
              <a:t>EU_DataPortal</a:t>
            </a:r>
            <a:r>
              <a:rPr lang="en-US" sz="2000" b="1">
                <a:solidFill>
                  <a:srgbClr val="527E99"/>
                </a:solidFill>
              </a:rPr>
              <a:t> </a:t>
            </a:r>
            <a:r>
              <a:rPr lang="en-NL" sz="2000" b="1">
                <a:solidFill>
                  <a:srgbClr val="527E99"/>
                </a:solidFill>
              </a:rPr>
              <a:t> </a:t>
            </a:r>
          </a:p>
        </p:txBody>
      </p:sp>
      <p:sp>
        <p:nvSpPr>
          <p:cNvPr id="7" name="Rounded Rectangle 6">
            <a:extLst>
              <a:ext uri="{FF2B5EF4-FFF2-40B4-BE49-F238E27FC236}">
                <a16:creationId xmlns:a16="http://schemas.microsoft.com/office/drawing/2014/main" id="{98628BE1-7DE0-F643-ABC3-A5DC82851CB6}"/>
              </a:ext>
            </a:extLst>
          </p:cNvPr>
          <p:cNvSpPr/>
          <p:nvPr/>
        </p:nvSpPr>
        <p:spPr>
          <a:xfrm>
            <a:off x="422073" y="1773236"/>
            <a:ext cx="5328592" cy="4464076"/>
          </a:xfrm>
          <a:prstGeom prst="roundRect">
            <a:avLst>
              <a:gd name="adj" fmla="val 4001"/>
            </a:avLst>
          </a:prstGeom>
          <a:solidFill>
            <a:srgbClr val="D0521F"/>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lstStyle/>
          <a:p>
            <a:pPr marL="285750" indent="-285750">
              <a:spcAft>
                <a:spcPts val="1200"/>
              </a:spcAft>
              <a:buFont typeface="Arial" panose="020B0604020202020204" pitchFamily="34" charset="0"/>
              <a:buChar char="•"/>
            </a:pPr>
            <a:r>
              <a:rPr lang="en-NL" sz="2200" b="1" dirty="0">
                <a:solidFill>
                  <a:schemeClr val="bg1"/>
                </a:solidFill>
              </a:rPr>
              <a:t>Working with the Member States to offer citizens a one-stop shop to discover and access the countries’ and the Union’s data</a:t>
            </a:r>
          </a:p>
          <a:p>
            <a:pPr marL="285750" indent="-285750">
              <a:spcAft>
                <a:spcPts val="1200"/>
              </a:spcAft>
              <a:buFont typeface="Arial" panose="020B0604020202020204" pitchFamily="34" charset="0"/>
              <a:buChar char="•"/>
            </a:pPr>
            <a:r>
              <a:rPr lang="en-NL" sz="2200" b="1" dirty="0">
                <a:solidFill>
                  <a:schemeClr val="bg1"/>
                </a:solidFill>
              </a:rPr>
              <a:t>Providing support </a:t>
            </a:r>
            <a:r>
              <a:rPr lang="en-NL" sz="2200" b="1">
                <a:solidFill>
                  <a:schemeClr val="bg1"/>
                </a:solidFill>
              </a:rPr>
              <a:t>to </a:t>
            </a:r>
            <a:r>
              <a:rPr lang="en-US" sz="2200" b="1" dirty="0">
                <a:solidFill>
                  <a:schemeClr val="bg1"/>
                </a:solidFill>
              </a:rPr>
              <a:t>civil servants </a:t>
            </a:r>
            <a:r>
              <a:rPr lang="en-NL" sz="2200" b="1" dirty="0">
                <a:solidFill>
                  <a:schemeClr val="bg1"/>
                </a:solidFill>
              </a:rPr>
              <a:t>to publish more and better data</a:t>
            </a:r>
          </a:p>
          <a:p>
            <a:pPr marL="285750" indent="-285750">
              <a:spcAft>
                <a:spcPts val="1200"/>
              </a:spcAft>
              <a:buFont typeface="Arial" panose="020B0604020202020204" pitchFamily="34" charset="0"/>
              <a:buChar char="•"/>
            </a:pPr>
            <a:r>
              <a:rPr lang="en-NL" sz="2200" b="1" dirty="0">
                <a:solidFill>
                  <a:schemeClr val="bg1"/>
                </a:solidFill>
              </a:rPr>
              <a:t>Developing original research to understand and document the value of open government data and resources</a:t>
            </a:r>
          </a:p>
          <a:p>
            <a:pPr marL="285750" indent="-285750">
              <a:spcAft>
                <a:spcPts val="1200"/>
              </a:spcAft>
              <a:buFont typeface="Arial" panose="020B0604020202020204" pitchFamily="34" charset="0"/>
              <a:buChar char="•"/>
            </a:pPr>
            <a:r>
              <a:rPr lang="en-NL" sz="2200" b="1" dirty="0">
                <a:solidFill>
                  <a:schemeClr val="bg1"/>
                </a:solidFill>
              </a:rPr>
              <a:t>Engaging with the public to inform and enable them</a:t>
            </a:r>
          </a:p>
        </p:txBody>
      </p:sp>
      <p:sp>
        <p:nvSpPr>
          <p:cNvPr id="49" name="TextBox 48">
            <a:extLst>
              <a:ext uri="{FF2B5EF4-FFF2-40B4-BE49-F238E27FC236}">
                <a16:creationId xmlns:a16="http://schemas.microsoft.com/office/drawing/2014/main" id="{01928623-029A-8F47-AF66-D0C27B50808B}"/>
              </a:ext>
            </a:extLst>
          </p:cNvPr>
          <p:cNvSpPr txBox="1"/>
          <p:nvPr/>
        </p:nvSpPr>
        <p:spPr>
          <a:xfrm>
            <a:off x="407988" y="1263433"/>
            <a:ext cx="5688013" cy="430887"/>
          </a:xfrm>
          <a:prstGeom prst="rect">
            <a:avLst/>
          </a:prstGeom>
          <a:noFill/>
        </p:spPr>
        <p:txBody>
          <a:bodyPr wrap="square" rtlCol="0">
            <a:spAutoFit/>
          </a:bodyPr>
          <a:lstStyle/>
          <a:p>
            <a:r>
              <a:rPr lang="en-NL" sz="2200" b="1">
                <a:solidFill>
                  <a:srgbClr val="527E99"/>
                </a:solidFill>
              </a:rPr>
              <a:t>The European Data Portal</a:t>
            </a:r>
          </a:p>
        </p:txBody>
      </p:sp>
    </p:spTree>
    <p:custDataLst>
      <p:tags r:id="rId1"/>
    </p:custDataLst>
    <p:extLst>
      <p:ext uri="{BB962C8B-B14F-4D97-AF65-F5344CB8AC3E}">
        <p14:creationId xmlns:p14="http://schemas.microsoft.com/office/powerpoint/2010/main" val="39041258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6FB9A2B-6C20-1C4C-91A2-4295562AE514}"/>
              </a:ext>
            </a:extLst>
          </p:cNvPr>
          <p:cNvPicPr>
            <a:picLocks noChangeAspect="1"/>
          </p:cNvPicPr>
          <p:nvPr/>
        </p:nvPicPr>
        <p:blipFill rotWithShape="1">
          <a:blip r:embed="rId4">
            <a:alphaModFix amt="11000"/>
            <a:extLst>
              <a:ext uri="{28A0092B-C50C-407E-A947-70E740481C1C}">
                <a14:useLocalDpi xmlns:a14="http://schemas.microsoft.com/office/drawing/2010/main"/>
              </a:ext>
            </a:extLst>
          </a:blip>
          <a:srcRect/>
          <a:stretch/>
        </p:blipFill>
        <p:spPr>
          <a:xfrm>
            <a:off x="5231904" y="-24408"/>
            <a:ext cx="6960096" cy="6791980"/>
          </a:xfrm>
          <a:prstGeom prst="rect">
            <a:avLst/>
          </a:prstGeom>
          <a:effectLst>
            <a:outerShdw blurRad="50800" dist="50800" dir="5400000" algn="ctr" rotWithShape="0">
              <a:srgbClr val="000000">
                <a:alpha val="0"/>
              </a:srgbClr>
            </a:outerShdw>
          </a:effectLst>
        </p:spPr>
      </p:pic>
      <p:grpSp>
        <p:nvGrpSpPr>
          <p:cNvPr id="4" name="Group 3">
            <a:extLst>
              <a:ext uri="{FF2B5EF4-FFF2-40B4-BE49-F238E27FC236}">
                <a16:creationId xmlns:a16="http://schemas.microsoft.com/office/drawing/2014/main" id="{E77BA21D-69F6-9C4F-A3DD-17654CAD0B0B}"/>
              </a:ext>
            </a:extLst>
          </p:cNvPr>
          <p:cNvGrpSpPr/>
          <p:nvPr/>
        </p:nvGrpSpPr>
        <p:grpSpPr>
          <a:xfrm>
            <a:off x="2871655" y="1827026"/>
            <a:ext cx="6408712" cy="4248051"/>
            <a:chOff x="6096000" y="1773237"/>
            <a:chExt cx="6408712" cy="4248051"/>
          </a:xfrm>
        </p:grpSpPr>
        <p:pic>
          <p:nvPicPr>
            <p:cNvPr id="16388" name="Picture 4">
              <a:extLst>
                <a:ext uri="{FF2B5EF4-FFF2-40B4-BE49-F238E27FC236}">
                  <a16:creationId xmlns:a16="http://schemas.microsoft.com/office/drawing/2014/main" id="{04A271D0-286B-5042-BA04-A5487935F5F8}"/>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096000" y="1773237"/>
              <a:ext cx="6408712" cy="424805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8ECC4CC-5856-AF43-B01B-579075B12AD3}"/>
                </a:ext>
              </a:extLst>
            </p:cNvPr>
            <p:cNvSpPr/>
            <p:nvPr/>
          </p:nvSpPr>
          <p:spPr>
            <a:xfrm>
              <a:off x="6819986" y="1988840"/>
              <a:ext cx="5036654" cy="32426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44" name="Picture 4">
              <a:extLst>
                <a:ext uri="{FF2B5EF4-FFF2-40B4-BE49-F238E27FC236}">
                  <a16:creationId xmlns:a16="http://schemas.microsoft.com/office/drawing/2014/main" id="{40955DBE-557E-7541-A829-7DEF9EF9F53E}"/>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8112224" y="5288308"/>
              <a:ext cx="2193901" cy="156915"/>
            </a:xfrm>
            <a:prstGeom prst="rect">
              <a:avLst/>
            </a:prstGeom>
            <a:noFill/>
            <a:extLst>
              <a:ext uri="{909E8E84-426E-40DD-AFC4-6F175D3DCCD1}">
                <a14:hiddenFill xmlns:a14="http://schemas.microsoft.com/office/drawing/2010/main">
                  <a:solidFill>
                    <a:srgbClr val="FFFFFF"/>
                  </a:solidFill>
                </a14:hiddenFill>
              </a:ext>
            </a:extLst>
          </p:spPr>
        </p:pic>
      </p:grpSp>
      <p:sp>
        <p:nvSpPr>
          <p:cNvPr id="45" name="Title 1">
            <a:extLst>
              <a:ext uri="{FF2B5EF4-FFF2-40B4-BE49-F238E27FC236}">
                <a16:creationId xmlns:a16="http://schemas.microsoft.com/office/drawing/2014/main" id="{011F0800-2CE0-9241-8080-6F0014F5614A}"/>
              </a:ext>
            </a:extLst>
          </p:cNvPr>
          <p:cNvSpPr txBox="1">
            <a:spLocks/>
          </p:cNvSpPr>
          <p:nvPr/>
        </p:nvSpPr>
        <p:spPr>
          <a:xfrm>
            <a:off x="407987" y="306754"/>
            <a:ext cx="11379931" cy="8636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lang="pt-PT" sz="2600" kern="1200">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500" b="1" i="0" u="none" strike="noStrike" kern="1200" cap="none" spc="0" normalizeH="0" baseline="0" noProof="0" dirty="0">
                <a:ln>
                  <a:noFill/>
                </a:ln>
                <a:solidFill>
                  <a:srgbClr val="517E99"/>
                </a:solidFill>
                <a:effectLst/>
                <a:uLnTx/>
                <a:uFillTx/>
                <a:latin typeface="Verdana" panose="020B0604030504040204" pitchFamily="34" charset="0"/>
                <a:ea typeface="Verdana" panose="020B0604030504040204" pitchFamily="34" charset="0"/>
                <a:cs typeface="Verdana" panose="020B0604030504040204" pitchFamily="34" charset="0"/>
              </a:rPr>
              <a:t>Supporting legal, technologically sound and secure data sharing across organisations</a:t>
            </a:r>
            <a:endParaRPr kumimoji="0" lang="de-DE" sz="2500" b="1" i="0" u="none" strike="noStrike" kern="1200" cap="none" spc="0" normalizeH="0" baseline="0" noProof="0" dirty="0">
              <a:ln>
                <a:noFill/>
              </a:ln>
              <a:solidFill>
                <a:srgbClr val="517E99"/>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2" name="TextBox 11">
            <a:extLst>
              <a:ext uri="{FF2B5EF4-FFF2-40B4-BE49-F238E27FC236}">
                <a16:creationId xmlns:a16="http://schemas.microsoft.com/office/drawing/2014/main" id="{1351C2A7-8C78-534B-A180-432675B92971}"/>
              </a:ext>
            </a:extLst>
          </p:cNvPr>
          <p:cNvSpPr txBox="1"/>
          <p:nvPr/>
        </p:nvSpPr>
        <p:spPr>
          <a:xfrm>
            <a:off x="3478306" y="1422181"/>
            <a:ext cx="5153989" cy="430887"/>
          </a:xfrm>
          <a:prstGeom prst="rect">
            <a:avLst/>
          </a:prstGeom>
          <a:noFill/>
        </p:spPr>
        <p:txBody>
          <a:bodyPr wrap="square" rtlCol="0">
            <a:spAutoFit/>
          </a:bodyPr>
          <a:lstStyle/>
          <a:p>
            <a:pPr algn="ctr"/>
            <a:r>
              <a:rPr lang="en-NL" sz="2200" b="1" dirty="0">
                <a:solidFill>
                  <a:srgbClr val="517E99"/>
                </a:solidFill>
              </a:rPr>
              <a:t>The Support Centre for Data Sharing</a:t>
            </a:r>
          </a:p>
        </p:txBody>
      </p:sp>
      <p:pic>
        <p:nvPicPr>
          <p:cNvPr id="2" name="Picture 1">
            <a:extLst>
              <a:ext uri="{FF2B5EF4-FFF2-40B4-BE49-F238E27FC236}">
                <a16:creationId xmlns:a16="http://schemas.microsoft.com/office/drawing/2014/main" id="{982CDAE9-0D28-6B48-907D-2892330213E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637845" y="2099870"/>
            <a:ext cx="4916309" cy="3128209"/>
          </a:xfrm>
          <a:prstGeom prst="rect">
            <a:avLst/>
          </a:prstGeom>
        </p:spPr>
      </p:pic>
      <p:sp>
        <p:nvSpPr>
          <p:cNvPr id="13" name="TextBox 12">
            <a:extLst>
              <a:ext uri="{FF2B5EF4-FFF2-40B4-BE49-F238E27FC236}">
                <a16:creationId xmlns:a16="http://schemas.microsoft.com/office/drawing/2014/main" id="{F7E65668-80AE-D647-BFDD-30EE9935D07E}"/>
              </a:ext>
            </a:extLst>
          </p:cNvPr>
          <p:cNvSpPr txBox="1"/>
          <p:nvPr/>
        </p:nvSpPr>
        <p:spPr>
          <a:xfrm>
            <a:off x="2871655" y="5921769"/>
            <a:ext cx="6408712" cy="400110"/>
          </a:xfrm>
          <a:prstGeom prst="rect">
            <a:avLst/>
          </a:prstGeom>
          <a:noFill/>
        </p:spPr>
        <p:txBody>
          <a:bodyPr wrap="square" rtlCol="0">
            <a:spAutoFit/>
          </a:bodyPr>
          <a:lstStyle/>
          <a:p>
            <a:pPr algn="ctr"/>
            <a:r>
              <a:rPr lang="en-NL" sz="2000" b="1" dirty="0">
                <a:solidFill>
                  <a:srgbClr val="517E99"/>
                </a:solidFill>
              </a:rPr>
              <a:t>https://EUDataSharing.eu    </a:t>
            </a:r>
            <a:r>
              <a:rPr lang="en-US" sz="2000" b="1" dirty="0">
                <a:solidFill>
                  <a:srgbClr val="517E99"/>
                </a:solidFill>
              </a:rPr>
              <a:t>@</a:t>
            </a:r>
            <a:r>
              <a:rPr lang="en-US" sz="2000" b="1" dirty="0" err="1">
                <a:solidFill>
                  <a:srgbClr val="517E99"/>
                </a:solidFill>
              </a:rPr>
              <a:t>EU_DataSharing</a:t>
            </a:r>
            <a:r>
              <a:rPr lang="en-US" sz="2000" b="1" dirty="0">
                <a:solidFill>
                  <a:srgbClr val="517E99"/>
                </a:solidFill>
              </a:rPr>
              <a:t> </a:t>
            </a:r>
            <a:r>
              <a:rPr lang="en-NL" sz="2000" b="1" dirty="0">
                <a:solidFill>
                  <a:srgbClr val="517E99"/>
                </a:solidFill>
              </a:rPr>
              <a:t> </a:t>
            </a:r>
          </a:p>
        </p:txBody>
      </p:sp>
    </p:spTree>
    <p:custDataLst>
      <p:tags r:id="rId1"/>
    </p:custDataLst>
    <p:extLst>
      <p:ext uri="{BB962C8B-B14F-4D97-AF65-F5344CB8AC3E}">
        <p14:creationId xmlns:p14="http://schemas.microsoft.com/office/powerpoint/2010/main" val="20789894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40AED3A-1F06-A24F-BC54-A7C9DAE034BB}"/>
              </a:ext>
            </a:extLst>
          </p:cNvPr>
          <p:cNvSpPr txBox="1">
            <a:spLocks/>
          </p:cNvSpPr>
          <p:nvPr/>
        </p:nvSpPr>
        <p:spPr>
          <a:xfrm>
            <a:off x="407987" y="306754"/>
            <a:ext cx="11379931" cy="8636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lang="pt-PT" sz="2600" kern="1200">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500" b="1" i="0" u="none" strike="noStrike" kern="1200" cap="none" spc="0" normalizeH="0" baseline="0" noProof="0" dirty="0">
                <a:ln>
                  <a:noFill/>
                </a:ln>
                <a:solidFill>
                  <a:srgbClr val="517E99"/>
                </a:solidFill>
                <a:effectLst/>
                <a:uLnTx/>
                <a:uFillTx/>
                <a:latin typeface="Verdana" panose="020B0604030504040204" pitchFamily="34" charset="0"/>
                <a:ea typeface="Verdana" panose="020B0604030504040204" pitchFamily="34" charset="0"/>
                <a:cs typeface="Verdana" panose="020B0604030504040204" pitchFamily="34" charset="0"/>
              </a:rPr>
              <a:t>“Data spaces”: what are they?</a:t>
            </a:r>
            <a:endParaRPr kumimoji="0" lang="de-DE" sz="2500" b="1" i="0" u="none" strike="noStrike" kern="1200" cap="none" spc="0" normalizeH="0" baseline="0" noProof="0" dirty="0">
              <a:ln>
                <a:noFill/>
              </a:ln>
              <a:solidFill>
                <a:srgbClr val="517E99"/>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2" name="Picture 1">
            <a:extLst>
              <a:ext uri="{FF2B5EF4-FFF2-40B4-BE49-F238E27FC236}">
                <a16:creationId xmlns:a16="http://schemas.microsoft.com/office/drawing/2014/main" id="{FD4E7CA8-EBDD-0E4E-85FD-2D1FA1AA8A4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1533" y="2683102"/>
            <a:ext cx="11379932" cy="2979374"/>
          </a:xfrm>
          <a:prstGeom prst="rect">
            <a:avLst/>
          </a:prstGeom>
        </p:spPr>
      </p:pic>
      <p:sp>
        <p:nvSpPr>
          <p:cNvPr id="5" name="Content Placeholder 4">
            <a:extLst>
              <a:ext uri="{FF2B5EF4-FFF2-40B4-BE49-F238E27FC236}">
                <a16:creationId xmlns:a16="http://schemas.microsoft.com/office/drawing/2014/main" id="{F435119D-43B0-104D-A88B-381C0E1979BB}"/>
              </a:ext>
            </a:extLst>
          </p:cNvPr>
          <p:cNvSpPr>
            <a:spLocks noGrp="1"/>
          </p:cNvSpPr>
          <p:nvPr>
            <p:ph idx="1"/>
          </p:nvPr>
        </p:nvSpPr>
        <p:spPr>
          <a:xfrm>
            <a:off x="335360" y="1097896"/>
            <a:ext cx="11449272" cy="1175745"/>
          </a:xfrm>
        </p:spPr>
        <p:txBody>
          <a:bodyPr>
            <a:normAutofit/>
          </a:bodyPr>
          <a:lstStyle/>
          <a:p>
            <a:pPr marL="0" indent="0">
              <a:lnSpc>
                <a:spcPct val="100000"/>
              </a:lnSpc>
              <a:buNone/>
            </a:pPr>
            <a:r>
              <a:rPr lang="en-US" sz="2000" dirty="0"/>
              <a:t>The reference architecture model for an industrial data space consists of four complementary sub-architectures. It presents a blueprint for safe data exchange and the efficient combination of data and can be configured for each individual case.</a:t>
            </a:r>
            <a:endParaRPr lang="en-NL" sz="2000" dirty="0"/>
          </a:p>
        </p:txBody>
      </p:sp>
      <p:sp>
        <p:nvSpPr>
          <p:cNvPr id="6" name="Oval 5">
            <a:extLst>
              <a:ext uri="{FF2B5EF4-FFF2-40B4-BE49-F238E27FC236}">
                <a16:creationId xmlns:a16="http://schemas.microsoft.com/office/drawing/2014/main" id="{71FFBC1B-4ED0-4F46-8A70-0D544C6F2CC7}"/>
              </a:ext>
            </a:extLst>
          </p:cNvPr>
          <p:cNvSpPr/>
          <p:nvPr/>
        </p:nvSpPr>
        <p:spPr>
          <a:xfrm rot="748115">
            <a:off x="315596" y="2575636"/>
            <a:ext cx="2676252" cy="3215838"/>
          </a:xfrm>
          <a:prstGeom prst="ellipse">
            <a:avLst/>
          </a:prstGeom>
          <a:noFill/>
          <a:ln w="196850">
            <a:solidFill>
              <a:srgbClr val="D64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Content Placeholder 4">
            <a:extLst>
              <a:ext uri="{FF2B5EF4-FFF2-40B4-BE49-F238E27FC236}">
                <a16:creationId xmlns:a16="http://schemas.microsoft.com/office/drawing/2014/main" id="{5E8B88EB-2409-B442-80F3-4B1CCBB47FAC}"/>
              </a:ext>
            </a:extLst>
          </p:cNvPr>
          <p:cNvSpPr txBox="1">
            <a:spLocks/>
          </p:cNvSpPr>
          <p:nvPr/>
        </p:nvSpPr>
        <p:spPr>
          <a:xfrm>
            <a:off x="426430" y="6063091"/>
            <a:ext cx="11379932" cy="3535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000" dirty="0"/>
              <a:t>Image courtesy International Data Spaces Association, </a:t>
            </a:r>
            <a:r>
              <a:rPr lang="en-US" sz="1000" dirty="0">
                <a:hlinkClick r:id="rId4"/>
              </a:rPr>
              <a:t>https://www.internationaldataspaces.org/the-principles/#datavalue</a:t>
            </a:r>
            <a:r>
              <a:rPr lang="en-US" sz="1000" dirty="0"/>
              <a:t> </a:t>
            </a:r>
            <a:endParaRPr lang="en-NL" sz="1000" dirty="0"/>
          </a:p>
        </p:txBody>
      </p:sp>
    </p:spTree>
    <p:extLst>
      <p:ext uri="{BB962C8B-B14F-4D97-AF65-F5344CB8AC3E}">
        <p14:creationId xmlns:p14="http://schemas.microsoft.com/office/powerpoint/2010/main" val="374003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40AED3A-1F06-A24F-BC54-A7C9DAE034BB}"/>
              </a:ext>
            </a:extLst>
          </p:cNvPr>
          <p:cNvSpPr txBox="1">
            <a:spLocks/>
          </p:cNvSpPr>
          <p:nvPr/>
        </p:nvSpPr>
        <p:spPr>
          <a:xfrm>
            <a:off x="407987" y="306754"/>
            <a:ext cx="11379931" cy="8636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lang="pt-PT" sz="2600" kern="1200">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pPr lvl="0">
              <a:defRPr/>
            </a:pPr>
            <a:r>
              <a:rPr lang="en-GB" sz="2500" b="1" dirty="0">
                <a:solidFill>
                  <a:srgbClr val="517E99"/>
                </a:solidFill>
              </a:rPr>
              <a:t>“Data spaces”: why do we need them?</a:t>
            </a:r>
            <a:endParaRPr lang="de-DE" sz="2500" b="1" dirty="0">
              <a:solidFill>
                <a:srgbClr val="517E99"/>
              </a:solidFill>
            </a:endParaRPr>
          </a:p>
        </p:txBody>
      </p:sp>
      <p:sp>
        <p:nvSpPr>
          <p:cNvPr id="5" name="Content Placeholder 4">
            <a:extLst>
              <a:ext uri="{FF2B5EF4-FFF2-40B4-BE49-F238E27FC236}">
                <a16:creationId xmlns:a16="http://schemas.microsoft.com/office/drawing/2014/main" id="{F435119D-43B0-104D-A88B-381C0E1979BB}"/>
              </a:ext>
            </a:extLst>
          </p:cNvPr>
          <p:cNvSpPr>
            <a:spLocks noGrp="1"/>
          </p:cNvSpPr>
          <p:nvPr>
            <p:ph idx="1"/>
          </p:nvPr>
        </p:nvSpPr>
        <p:spPr>
          <a:xfrm>
            <a:off x="335360" y="1507524"/>
            <a:ext cx="11449272" cy="766117"/>
          </a:xfrm>
        </p:spPr>
        <p:txBody>
          <a:bodyPr>
            <a:normAutofit/>
          </a:bodyPr>
          <a:lstStyle/>
          <a:p>
            <a:pPr marL="0" indent="0">
              <a:lnSpc>
                <a:spcPct val="100000"/>
              </a:lnSpc>
              <a:buNone/>
            </a:pPr>
            <a:r>
              <a:rPr lang="en-US" sz="2000" dirty="0"/>
              <a:t>The ambition of an efficient data space is to enable a “self-determined control of data flows”.</a:t>
            </a:r>
            <a:endParaRPr lang="en-NL" sz="2000" dirty="0"/>
          </a:p>
        </p:txBody>
      </p:sp>
      <p:sp>
        <p:nvSpPr>
          <p:cNvPr id="7" name="Content Placeholder 4">
            <a:extLst>
              <a:ext uri="{FF2B5EF4-FFF2-40B4-BE49-F238E27FC236}">
                <a16:creationId xmlns:a16="http://schemas.microsoft.com/office/drawing/2014/main" id="{6A30C8F5-D745-B844-80C3-3F894CC2B93E}"/>
              </a:ext>
            </a:extLst>
          </p:cNvPr>
          <p:cNvSpPr txBox="1">
            <a:spLocks/>
          </p:cNvSpPr>
          <p:nvPr/>
        </p:nvSpPr>
        <p:spPr>
          <a:xfrm>
            <a:off x="426430" y="6063091"/>
            <a:ext cx="11379932" cy="3535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000" dirty="0"/>
              <a:t>Image courtesy International Data Spaces Association, </a:t>
            </a:r>
            <a:r>
              <a:rPr lang="en-US" sz="1000" dirty="0">
                <a:hlinkClick r:id="rId3"/>
              </a:rPr>
              <a:t>https://www.internationaldataspaces.org/the-principles/#datavalue</a:t>
            </a:r>
            <a:r>
              <a:rPr lang="en-US" sz="1000" dirty="0"/>
              <a:t> </a:t>
            </a:r>
            <a:endParaRPr lang="en-NL" sz="1000" dirty="0"/>
          </a:p>
        </p:txBody>
      </p:sp>
      <p:pic>
        <p:nvPicPr>
          <p:cNvPr id="4" name="Picture 3">
            <a:extLst>
              <a:ext uri="{FF2B5EF4-FFF2-40B4-BE49-F238E27FC236}">
                <a16:creationId xmlns:a16="http://schemas.microsoft.com/office/drawing/2014/main" id="{BFE50398-F638-3D49-9716-F2F955A9777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6430" y="2604667"/>
            <a:ext cx="11358202" cy="2091802"/>
          </a:xfrm>
          <a:prstGeom prst="rect">
            <a:avLst/>
          </a:prstGeom>
        </p:spPr>
      </p:pic>
    </p:spTree>
    <p:extLst>
      <p:ext uri="{BB962C8B-B14F-4D97-AF65-F5344CB8AC3E}">
        <p14:creationId xmlns:p14="http://schemas.microsoft.com/office/powerpoint/2010/main" val="38544704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6FB9A2B-6C20-1C4C-91A2-4295562AE514}"/>
              </a:ext>
            </a:extLst>
          </p:cNvPr>
          <p:cNvPicPr>
            <a:picLocks noChangeAspect="1"/>
          </p:cNvPicPr>
          <p:nvPr/>
        </p:nvPicPr>
        <p:blipFill rotWithShape="1">
          <a:blip r:embed="rId4">
            <a:alphaModFix amt="11000"/>
            <a:extLst>
              <a:ext uri="{28A0092B-C50C-407E-A947-70E740481C1C}">
                <a14:useLocalDpi xmlns:a14="http://schemas.microsoft.com/office/drawing/2010/main"/>
              </a:ext>
            </a:extLst>
          </a:blip>
          <a:srcRect/>
          <a:stretch/>
        </p:blipFill>
        <p:spPr>
          <a:xfrm>
            <a:off x="5231904" y="-24408"/>
            <a:ext cx="6960096" cy="6791980"/>
          </a:xfrm>
          <a:prstGeom prst="rect">
            <a:avLst/>
          </a:prstGeom>
          <a:effectLst>
            <a:outerShdw blurRad="50800" dist="50800" dir="5400000" algn="ctr" rotWithShape="0">
              <a:srgbClr val="000000">
                <a:alpha val="0"/>
              </a:srgbClr>
            </a:outerShdw>
          </a:effectLst>
        </p:spPr>
      </p:pic>
      <p:sp>
        <p:nvSpPr>
          <p:cNvPr id="45" name="Title 1">
            <a:extLst>
              <a:ext uri="{FF2B5EF4-FFF2-40B4-BE49-F238E27FC236}">
                <a16:creationId xmlns:a16="http://schemas.microsoft.com/office/drawing/2014/main" id="{011F0800-2CE0-9241-8080-6F0014F5614A}"/>
              </a:ext>
            </a:extLst>
          </p:cNvPr>
          <p:cNvSpPr txBox="1">
            <a:spLocks/>
          </p:cNvSpPr>
          <p:nvPr/>
        </p:nvSpPr>
        <p:spPr>
          <a:xfrm>
            <a:off x="6524367" y="306753"/>
            <a:ext cx="4732637" cy="1138987"/>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lang="pt-PT" sz="2600" kern="1200">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500" b="1" i="0" u="none" strike="noStrike" kern="1200" cap="none" spc="0" normalizeH="0" baseline="0" noProof="0" dirty="0">
                <a:ln>
                  <a:noFill/>
                </a:ln>
                <a:solidFill>
                  <a:srgbClr val="0270AD"/>
                </a:solidFill>
                <a:effectLst/>
                <a:uLnTx/>
                <a:uFillTx/>
                <a:latin typeface="Verdana" panose="020B0604030504040204" pitchFamily="34" charset="0"/>
                <a:ea typeface="Verdana" panose="020B0604030504040204" pitchFamily="34" charset="0"/>
                <a:cs typeface="Verdana" panose="020B0604030504040204" pitchFamily="34" charset="0"/>
              </a:rPr>
              <a:t>Real-life sharing practices from leading EU and worldwide organisations</a:t>
            </a:r>
            <a:endParaRPr kumimoji="0" lang="de-DE" sz="2500" b="1" i="0" u="none" strike="noStrike" kern="1200" cap="none" spc="0" normalizeH="0" baseline="0" noProof="0" dirty="0">
              <a:ln>
                <a:noFill/>
              </a:ln>
              <a:solidFill>
                <a:srgbClr val="0270AD"/>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1" name="Rounded Rectangle 10">
            <a:extLst>
              <a:ext uri="{FF2B5EF4-FFF2-40B4-BE49-F238E27FC236}">
                <a16:creationId xmlns:a16="http://schemas.microsoft.com/office/drawing/2014/main" id="{26DFD0AB-EAC5-ED45-95B5-836971F4F554}"/>
              </a:ext>
            </a:extLst>
          </p:cNvPr>
          <p:cNvSpPr/>
          <p:nvPr/>
        </p:nvSpPr>
        <p:spPr>
          <a:xfrm>
            <a:off x="5951537" y="1668162"/>
            <a:ext cx="5832475" cy="4967384"/>
          </a:xfrm>
          <a:prstGeom prst="roundRect">
            <a:avLst>
              <a:gd name="adj" fmla="val 4001"/>
            </a:avLst>
          </a:prstGeom>
          <a:solidFill>
            <a:srgbClr val="D0521F"/>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lstStyle/>
          <a:p>
            <a:pPr marL="285750" indent="-285750">
              <a:spcAft>
                <a:spcPts val="1200"/>
              </a:spcAft>
              <a:buFont typeface="Arial" panose="020B0604020202020204" pitchFamily="34" charset="0"/>
              <a:buChar char="•"/>
            </a:pPr>
            <a:r>
              <a:rPr lang="en-US" sz="2200" b="1" dirty="0">
                <a:solidFill>
                  <a:schemeClr val="bg1"/>
                </a:solidFill>
              </a:rPr>
              <a:t>Data sharing is not yet a consolidated practice</a:t>
            </a:r>
          </a:p>
          <a:p>
            <a:pPr marL="285750" indent="-285750">
              <a:spcAft>
                <a:spcPts val="1200"/>
              </a:spcAft>
              <a:buFont typeface="Arial" panose="020B0604020202020204" pitchFamily="34" charset="0"/>
              <a:buChar char="•"/>
            </a:pPr>
            <a:r>
              <a:rPr lang="en-US" sz="2200" b="1" dirty="0">
                <a:solidFill>
                  <a:schemeClr val="bg1"/>
                </a:solidFill>
              </a:rPr>
              <a:t>Learning from practitioners is among the best opportunities available to explore and choose what models work for us</a:t>
            </a:r>
          </a:p>
          <a:p>
            <a:pPr marL="285750" indent="-285750">
              <a:spcAft>
                <a:spcPts val="1200"/>
              </a:spcAft>
              <a:buFont typeface="Arial" panose="020B0604020202020204" pitchFamily="34" charset="0"/>
              <a:buChar char="•"/>
            </a:pPr>
            <a:r>
              <a:rPr lang="en-US" sz="2200" b="1" dirty="0">
                <a:solidFill>
                  <a:schemeClr val="bg1"/>
                </a:solidFill>
              </a:rPr>
              <a:t>SCDS offers interviews and analysis from data sharing practices, projects and </a:t>
            </a:r>
            <a:r>
              <a:rPr lang="en-US" sz="2200" b="1" dirty="0" err="1">
                <a:solidFill>
                  <a:schemeClr val="bg1"/>
                </a:solidFill>
              </a:rPr>
              <a:t>organisations</a:t>
            </a:r>
            <a:r>
              <a:rPr lang="en-US" sz="2200" b="1" dirty="0">
                <a:solidFill>
                  <a:schemeClr val="bg1"/>
                </a:solidFill>
              </a:rPr>
              <a:t> across industries and public sector</a:t>
            </a:r>
          </a:p>
          <a:p>
            <a:pPr marL="285750" indent="-285750">
              <a:spcAft>
                <a:spcPts val="1200"/>
              </a:spcAft>
              <a:buFont typeface="Arial" panose="020B0604020202020204" pitchFamily="34" charset="0"/>
              <a:buChar char="•"/>
            </a:pPr>
            <a:r>
              <a:rPr lang="en-US" sz="2200" b="1" dirty="0">
                <a:solidFill>
                  <a:schemeClr val="bg1"/>
                </a:solidFill>
              </a:rPr>
              <a:t>Most are available as videos, too</a:t>
            </a:r>
          </a:p>
          <a:p>
            <a:pPr marL="285750" indent="-285750">
              <a:spcAft>
                <a:spcPts val="1200"/>
              </a:spcAft>
              <a:buFont typeface="Arial" panose="020B0604020202020204" pitchFamily="34" charset="0"/>
              <a:buChar char="•"/>
            </a:pPr>
            <a:r>
              <a:rPr lang="en-US" sz="2200" b="1" u="sng" dirty="0">
                <a:solidFill>
                  <a:schemeClr val="bg1"/>
                </a:solidFill>
              </a:rPr>
              <a:t>Coming soon:</a:t>
            </a:r>
            <a:r>
              <a:rPr lang="en-US" sz="2200" b="1" dirty="0">
                <a:solidFill>
                  <a:schemeClr val="bg1"/>
                </a:solidFill>
              </a:rPr>
              <a:t> more of it!</a:t>
            </a:r>
          </a:p>
        </p:txBody>
      </p:sp>
      <p:pic>
        <p:nvPicPr>
          <p:cNvPr id="18" name="Graphic 17">
            <a:extLst>
              <a:ext uri="{FF2B5EF4-FFF2-40B4-BE49-F238E27FC236}">
                <a16:creationId xmlns:a16="http://schemas.microsoft.com/office/drawing/2014/main" id="{FA076630-5B4C-0C4B-9F68-1075A911B762}"/>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flipH="1">
            <a:off x="5231902" y="268342"/>
            <a:ext cx="1145002" cy="1445709"/>
          </a:xfrm>
          <a:prstGeom prst="rect">
            <a:avLst/>
          </a:prstGeom>
        </p:spPr>
      </p:pic>
      <p:pic>
        <p:nvPicPr>
          <p:cNvPr id="2" name="Picture 1">
            <a:extLst>
              <a:ext uri="{FF2B5EF4-FFF2-40B4-BE49-F238E27FC236}">
                <a16:creationId xmlns:a16="http://schemas.microsoft.com/office/drawing/2014/main" id="{DC4B81CD-C4F2-494B-9EB5-CBA3FA6C9D3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63525" y="80963"/>
            <a:ext cx="4575825" cy="6573795"/>
          </a:xfrm>
          <a:prstGeom prst="rect">
            <a:avLst/>
          </a:prstGeom>
          <a:ln>
            <a:solidFill>
              <a:srgbClr val="232738"/>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19A8A8CA-9A85-7947-89E9-FEFAD7CBE97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27681" y="2012186"/>
            <a:ext cx="4564039" cy="6537948"/>
          </a:xfrm>
          <a:prstGeom prst="rect">
            <a:avLst/>
          </a:prstGeom>
          <a:ln>
            <a:solidFill>
              <a:srgbClr val="232738"/>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41637046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6FB9A2B-6C20-1C4C-91A2-4295562AE514}"/>
              </a:ext>
            </a:extLst>
          </p:cNvPr>
          <p:cNvPicPr>
            <a:picLocks noChangeAspect="1"/>
          </p:cNvPicPr>
          <p:nvPr/>
        </p:nvPicPr>
        <p:blipFill rotWithShape="1">
          <a:blip r:embed="rId4">
            <a:alphaModFix amt="11000"/>
            <a:extLst>
              <a:ext uri="{28A0092B-C50C-407E-A947-70E740481C1C}">
                <a14:useLocalDpi xmlns:a14="http://schemas.microsoft.com/office/drawing/2010/main"/>
              </a:ext>
            </a:extLst>
          </a:blip>
          <a:srcRect/>
          <a:stretch/>
        </p:blipFill>
        <p:spPr>
          <a:xfrm>
            <a:off x="5231904" y="-24408"/>
            <a:ext cx="6960096" cy="6791980"/>
          </a:xfrm>
          <a:prstGeom prst="rect">
            <a:avLst/>
          </a:prstGeom>
          <a:effectLst>
            <a:outerShdw blurRad="50800" dist="50800" dir="5400000" algn="ctr" rotWithShape="0">
              <a:srgbClr val="000000">
                <a:alpha val="0"/>
              </a:srgbClr>
            </a:outerShdw>
          </a:effectLst>
        </p:spPr>
      </p:pic>
      <p:sp>
        <p:nvSpPr>
          <p:cNvPr id="45" name="Title 1">
            <a:extLst>
              <a:ext uri="{FF2B5EF4-FFF2-40B4-BE49-F238E27FC236}">
                <a16:creationId xmlns:a16="http://schemas.microsoft.com/office/drawing/2014/main" id="{011F0800-2CE0-9241-8080-6F0014F5614A}"/>
              </a:ext>
            </a:extLst>
          </p:cNvPr>
          <p:cNvSpPr txBox="1">
            <a:spLocks/>
          </p:cNvSpPr>
          <p:nvPr/>
        </p:nvSpPr>
        <p:spPr>
          <a:xfrm>
            <a:off x="6524367" y="306753"/>
            <a:ext cx="4732637" cy="1138987"/>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lang="pt-PT" sz="2600" kern="1200">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500" b="1" i="0" u="none" strike="noStrike" kern="1200" cap="none" spc="0" normalizeH="0" baseline="0" noProof="0" dirty="0">
                <a:ln>
                  <a:noFill/>
                </a:ln>
                <a:solidFill>
                  <a:srgbClr val="0270AD"/>
                </a:solidFill>
                <a:effectLst/>
                <a:uLnTx/>
                <a:uFillTx/>
                <a:latin typeface="Verdana" panose="020B0604030504040204" pitchFamily="34" charset="0"/>
                <a:ea typeface="Verdana" panose="020B0604030504040204" pitchFamily="34" charset="0"/>
                <a:cs typeface="Verdana" panose="020B0604030504040204" pitchFamily="34" charset="0"/>
              </a:rPr>
              <a:t>Technology advice and learning</a:t>
            </a:r>
            <a:endParaRPr kumimoji="0" lang="de-DE" sz="2500" b="1" i="0" u="none" strike="noStrike" kern="1200" cap="none" spc="0" normalizeH="0" baseline="0" noProof="0" dirty="0">
              <a:ln>
                <a:noFill/>
              </a:ln>
              <a:solidFill>
                <a:srgbClr val="0270AD"/>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1" name="Rounded Rectangle 10">
            <a:extLst>
              <a:ext uri="{FF2B5EF4-FFF2-40B4-BE49-F238E27FC236}">
                <a16:creationId xmlns:a16="http://schemas.microsoft.com/office/drawing/2014/main" id="{26DFD0AB-EAC5-ED45-95B5-836971F4F554}"/>
              </a:ext>
            </a:extLst>
          </p:cNvPr>
          <p:cNvSpPr/>
          <p:nvPr/>
        </p:nvSpPr>
        <p:spPr>
          <a:xfrm>
            <a:off x="5951537" y="1668162"/>
            <a:ext cx="5832475" cy="4967384"/>
          </a:xfrm>
          <a:prstGeom prst="roundRect">
            <a:avLst>
              <a:gd name="adj" fmla="val 4001"/>
            </a:avLst>
          </a:prstGeom>
          <a:solidFill>
            <a:srgbClr val="D0521F"/>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lstStyle/>
          <a:p>
            <a:pPr marL="285750" indent="-285750">
              <a:spcAft>
                <a:spcPts val="1200"/>
              </a:spcAft>
              <a:buFont typeface="Arial" panose="020B0604020202020204" pitchFamily="34" charset="0"/>
              <a:buChar char="•"/>
            </a:pPr>
            <a:r>
              <a:rPr lang="en-US" sz="2200" b="1" dirty="0">
                <a:solidFill>
                  <a:schemeClr val="bg1"/>
                </a:solidFill>
              </a:rPr>
              <a:t>Technologically sound and secure practices are integral to data sharing</a:t>
            </a:r>
          </a:p>
          <a:p>
            <a:pPr marL="285750" indent="-285750">
              <a:spcAft>
                <a:spcPts val="1200"/>
              </a:spcAft>
              <a:buFont typeface="Arial" panose="020B0604020202020204" pitchFamily="34" charset="0"/>
              <a:buChar char="•"/>
            </a:pPr>
            <a:r>
              <a:rPr lang="en-US" sz="2200" b="1" dirty="0">
                <a:solidFill>
                  <a:schemeClr val="bg1"/>
                </a:solidFill>
              </a:rPr>
              <a:t>SCDS offers guidance and advice, from the basics of API use, to security, to the review of widgets and tools available to learn and explore, to e-learning</a:t>
            </a:r>
          </a:p>
          <a:p>
            <a:pPr marL="285750" indent="-285750">
              <a:spcAft>
                <a:spcPts val="1200"/>
              </a:spcAft>
              <a:buFont typeface="Arial" panose="020B0604020202020204" pitchFamily="34" charset="0"/>
              <a:buChar char="•"/>
            </a:pPr>
            <a:r>
              <a:rPr lang="en-US" sz="2200" b="1" u="sng" dirty="0">
                <a:solidFill>
                  <a:schemeClr val="bg1"/>
                </a:solidFill>
              </a:rPr>
              <a:t>Coming soon</a:t>
            </a:r>
            <a:r>
              <a:rPr lang="en-US" sz="2200" b="1" dirty="0">
                <a:solidFill>
                  <a:schemeClr val="bg1"/>
                </a:solidFill>
              </a:rPr>
              <a:t>: coverage of the most advanced – and still not mainstream – topics, such as data provenance and lineage</a:t>
            </a:r>
          </a:p>
        </p:txBody>
      </p:sp>
      <p:pic>
        <p:nvPicPr>
          <p:cNvPr id="16" name="Graphic 15">
            <a:extLst>
              <a:ext uri="{FF2B5EF4-FFF2-40B4-BE49-F238E27FC236}">
                <a16:creationId xmlns:a16="http://schemas.microsoft.com/office/drawing/2014/main" id="{8B7E01A0-DB13-7042-B308-4FCEA1908BEB}"/>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flipH="1">
            <a:off x="5232400" y="260350"/>
            <a:ext cx="1144800" cy="1445455"/>
          </a:xfrm>
          <a:prstGeom prst="rect">
            <a:avLst/>
          </a:prstGeom>
        </p:spPr>
      </p:pic>
      <p:pic>
        <p:nvPicPr>
          <p:cNvPr id="17" name="Picture 16">
            <a:extLst>
              <a:ext uri="{FF2B5EF4-FFF2-40B4-BE49-F238E27FC236}">
                <a16:creationId xmlns:a16="http://schemas.microsoft.com/office/drawing/2014/main" id="{523C5FBD-FF39-6A4B-95B9-CB3E9928F41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63525" y="102608"/>
            <a:ext cx="4587736" cy="6532938"/>
          </a:xfrm>
          <a:prstGeom prst="rect">
            <a:avLst/>
          </a:prstGeom>
          <a:ln>
            <a:solidFill>
              <a:srgbClr val="232738"/>
            </a:solidFill>
          </a:ln>
          <a:effectLst>
            <a:outerShdw blurRad="50800" dist="38100" dir="2700000" algn="tl" rotWithShape="0">
              <a:prstClr val="black">
                <a:alpha val="40000"/>
              </a:prstClr>
            </a:outerShdw>
          </a:effectLst>
        </p:spPr>
      </p:pic>
      <p:pic>
        <p:nvPicPr>
          <p:cNvPr id="19" name="Picture 18">
            <a:extLst>
              <a:ext uri="{FF2B5EF4-FFF2-40B4-BE49-F238E27FC236}">
                <a16:creationId xmlns:a16="http://schemas.microsoft.com/office/drawing/2014/main" id="{A1028DF0-D120-C443-999C-B3262ADAC10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51299" y="1440551"/>
            <a:ext cx="4596713" cy="5301048"/>
          </a:xfrm>
          <a:prstGeom prst="rect">
            <a:avLst/>
          </a:prstGeom>
          <a:ln>
            <a:solidFill>
              <a:srgbClr val="232738"/>
            </a:solidFill>
          </a:ln>
          <a:effectLst>
            <a:outerShdw blurRad="50800" dist="38100" dir="2700000" algn="tl" rotWithShape="0">
              <a:prstClr val="black">
                <a:alpha val="40000"/>
              </a:prstClr>
            </a:outerShdw>
          </a:effectLst>
        </p:spPr>
      </p:pic>
      <p:pic>
        <p:nvPicPr>
          <p:cNvPr id="20" name="Picture 19">
            <a:extLst>
              <a:ext uri="{FF2B5EF4-FFF2-40B4-BE49-F238E27FC236}">
                <a16:creationId xmlns:a16="http://schemas.microsoft.com/office/drawing/2014/main" id="{42C5631E-2A97-8141-8038-0F9B30D176D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1296" y="3627294"/>
            <a:ext cx="4596713" cy="6256196"/>
          </a:xfrm>
          <a:prstGeom prst="rect">
            <a:avLst/>
          </a:prstGeom>
          <a:ln>
            <a:solidFill>
              <a:srgbClr val="232738"/>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98712270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CG_SECLEVEL" val="SEC1"/>
</p:tagLst>
</file>

<file path=ppt/tags/tag12.xml><?xml version="1.0" encoding="utf-8"?>
<p:tagLst xmlns:a="http://schemas.openxmlformats.org/drawingml/2006/main" xmlns:r="http://schemas.openxmlformats.org/officeDocument/2006/relationships" xmlns:p="http://schemas.openxmlformats.org/presentationml/2006/main">
  <p:tag name="CG_SECLEVEL" val="SEC1"/>
</p:tagLst>
</file>

<file path=ppt/tags/tag13.xml><?xml version="1.0" encoding="utf-8"?>
<p:tagLst xmlns:a="http://schemas.openxmlformats.org/drawingml/2006/main" xmlns:r="http://schemas.openxmlformats.org/officeDocument/2006/relationships" xmlns:p="http://schemas.openxmlformats.org/presentationml/2006/main">
  <p:tag name="CG_SECLEVEL" val="SEC1"/>
</p:tagLst>
</file>

<file path=ppt/tags/tag14.xml><?xml version="1.0" encoding="utf-8"?>
<p:tagLst xmlns:a="http://schemas.openxmlformats.org/drawingml/2006/main" xmlns:r="http://schemas.openxmlformats.org/officeDocument/2006/relationships" xmlns:p="http://schemas.openxmlformats.org/presentationml/2006/main">
  <p:tag name="CG_SECLEVEL" val="SEC1"/>
</p:tagLst>
</file>

<file path=ppt/tags/tag15.xml><?xml version="1.0" encoding="utf-8"?>
<p:tagLst xmlns:a="http://schemas.openxmlformats.org/drawingml/2006/main" xmlns:r="http://schemas.openxmlformats.org/officeDocument/2006/relationships" xmlns:p="http://schemas.openxmlformats.org/presentationml/2006/main">
  <p:tag name="CG_SECLEVEL" val="SEC1"/>
</p:tagLst>
</file>

<file path=ppt/tags/tag16.xml><?xml version="1.0" encoding="utf-8"?>
<p:tagLst xmlns:a="http://schemas.openxmlformats.org/drawingml/2006/main" xmlns:r="http://schemas.openxmlformats.org/officeDocument/2006/relationships" xmlns:p="http://schemas.openxmlformats.org/presentationml/2006/main">
  <p:tag name="CG_SECLEVEL" val="SEC1"/>
</p:tagLst>
</file>

<file path=ppt/tags/tag17.xml><?xml version="1.0" encoding="utf-8"?>
<p:tagLst xmlns:a="http://schemas.openxmlformats.org/drawingml/2006/main" xmlns:r="http://schemas.openxmlformats.org/officeDocument/2006/relationships" xmlns:p="http://schemas.openxmlformats.org/presentationml/2006/main">
  <p:tag name="CG_SECLEVEL" val="SEC1"/>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em44n44YJU.b0ydlTb3OJw"/>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ver options">
  <a:themeElements>
    <a:clrScheme name="Capgemini Palette">
      <a:dk1>
        <a:sysClr val="windowText" lastClr="000000"/>
      </a:dk1>
      <a:lt1>
        <a:srgbClr val="FFFFFF"/>
      </a:lt1>
      <a:dk2>
        <a:srgbClr val="2B143D"/>
      </a:dk2>
      <a:lt2>
        <a:srgbClr val="E6E7E7"/>
      </a:lt2>
      <a:accent1>
        <a:srgbClr val="0070AD"/>
      </a:accent1>
      <a:accent2>
        <a:srgbClr val="12ABDB"/>
      </a:accent2>
      <a:accent3>
        <a:srgbClr val="2B143D"/>
      </a:accent3>
      <a:accent4>
        <a:srgbClr val="FF304C"/>
      </a:accent4>
      <a:accent5>
        <a:srgbClr val="95E616"/>
      </a:accent5>
      <a:accent6>
        <a:srgbClr val="00C37B"/>
      </a:accent6>
      <a:hlink>
        <a:srgbClr val="88D5ED"/>
      </a:hlink>
      <a:folHlink>
        <a:srgbClr val="7E39BA"/>
      </a:folHlink>
    </a:clrScheme>
    <a:fontScheme name="Capgemini">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template.potx" id="{EEED9434-D935-4C13-9AB0-0C963734F507}" vid="{1B1E42D8-C7ED-4AA1-BE61-BF82AD9A493D}"/>
    </a:ext>
  </a:extLst>
</a:theme>
</file>

<file path=ppt/theme/theme4.xml><?xml version="1.0" encoding="utf-8"?>
<a:theme xmlns:a="http://schemas.openxmlformats.org/drawingml/2006/main" name="Final slides">
  <a:themeElements>
    <a:clrScheme name="Capgemini Palette">
      <a:dk1>
        <a:sysClr val="windowText" lastClr="000000"/>
      </a:dk1>
      <a:lt1>
        <a:srgbClr val="FFFFFF"/>
      </a:lt1>
      <a:dk2>
        <a:srgbClr val="2B143D"/>
      </a:dk2>
      <a:lt2>
        <a:srgbClr val="ECECEC"/>
      </a:lt2>
      <a:accent1>
        <a:srgbClr val="0070AD"/>
      </a:accent1>
      <a:accent2>
        <a:srgbClr val="12ABDB"/>
      </a:accent2>
      <a:accent3>
        <a:srgbClr val="2B143D"/>
      </a:accent3>
      <a:accent4>
        <a:srgbClr val="FF304C"/>
      </a:accent4>
      <a:accent5>
        <a:srgbClr val="95E616"/>
      </a:accent5>
      <a:accent6>
        <a:srgbClr val="00C37B"/>
      </a:accent6>
      <a:hlink>
        <a:srgbClr val="88D5ED"/>
      </a:hlink>
      <a:folHlink>
        <a:srgbClr val="7E39BA"/>
      </a:folHlink>
    </a:clrScheme>
    <a:fontScheme name="Capgemini">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template.potx" id="{EEED9434-D935-4C13-9AB0-0C963734F507}" vid="{C0364357-594A-4B49-B2B4-D2DC0A124770}"/>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ema do Office">
  <a:themeElements>
    <a:clrScheme name="Capgemini Palette">
      <a:dk1>
        <a:sysClr val="windowText" lastClr="000000"/>
      </a:dk1>
      <a:lt1>
        <a:srgbClr val="FFFFFF"/>
      </a:lt1>
      <a:dk2>
        <a:srgbClr val="2B143D"/>
      </a:dk2>
      <a:lt2>
        <a:srgbClr val="E6E7E7"/>
      </a:lt2>
      <a:accent1>
        <a:srgbClr val="0070AD"/>
      </a:accent1>
      <a:accent2>
        <a:srgbClr val="12ABDB"/>
      </a:accent2>
      <a:accent3>
        <a:srgbClr val="2B143D"/>
      </a:accent3>
      <a:accent4>
        <a:srgbClr val="FF304C"/>
      </a:accent4>
      <a:accent5>
        <a:srgbClr val="95E616"/>
      </a:accent5>
      <a:accent6>
        <a:srgbClr val="00C37B"/>
      </a:accent6>
      <a:hlink>
        <a:srgbClr val="88D5ED"/>
      </a:hlink>
      <a:folHlink>
        <a:srgbClr val="7E39BA"/>
      </a:folHlink>
    </a:clrScheme>
    <a:fontScheme name="Capgemini fo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Capgemini Palette">
      <a:dk1>
        <a:sysClr val="windowText" lastClr="000000"/>
      </a:dk1>
      <a:lt1>
        <a:srgbClr val="FFFFFF"/>
      </a:lt1>
      <a:dk2>
        <a:srgbClr val="2B143D"/>
      </a:dk2>
      <a:lt2>
        <a:srgbClr val="E6E7E7"/>
      </a:lt2>
      <a:accent1>
        <a:srgbClr val="0070AD"/>
      </a:accent1>
      <a:accent2>
        <a:srgbClr val="12ABDB"/>
      </a:accent2>
      <a:accent3>
        <a:srgbClr val="2B143D"/>
      </a:accent3>
      <a:accent4>
        <a:srgbClr val="FF304C"/>
      </a:accent4>
      <a:accent5>
        <a:srgbClr val="95E616"/>
      </a:accent5>
      <a:accent6>
        <a:srgbClr val="00C37B"/>
      </a:accent6>
      <a:hlink>
        <a:srgbClr val="88D5ED"/>
      </a:hlink>
      <a:folHlink>
        <a:srgbClr val="7E39BA"/>
      </a:folHlink>
    </a:clrScheme>
    <a:fontScheme name="Capgemini fo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355E9AA3068DE4686A0568AF61E8D69" ma:contentTypeVersion="12" ma:contentTypeDescription="Create a new document." ma:contentTypeScope="" ma:versionID="254396f71c1ea0aefd9c09e3f83ea374">
  <xsd:schema xmlns:xsd="http://www.w3.org/2001/XMLSchema" xmlns:xs="http://www.w3.org/2001/XMLSchema" xmlns:p="http://schemas.microsoft.com/office/2006/metadata/properties" xmlns:ns2="0c315efd-d2d8-4e68-acc5-f2e3ad15b9d0" xmlns:ns3="4aab703a-15d2-423b-be94-7305981cc14d" targetNamespace="http://schemas.microsoft.com/office/2006/metadata/properties" ma:root="true" ma:fieldsID="868453a14f1c6f27039afe55c362697b" ns2:_="" ns3:_="">
    <xsd:import namespace="0c315efd-d2d8-4e68-acc5-f2e3ad15b9d0"/>
    <xsd:import namespace="4aab703a-15d2-423b-be94-7305981cc14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315efd-d2d8-4e68-acc5-f2e3ad15b9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aab703a-15d2-423b-be94-7305981cc14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53046C2-5E31-4D4B-8C3C-A49BF425F8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c315efd-d2d8-4e68-acc5-f2e3ad15b9d0"/>
    <ds:schemaRef ds:uri="4aab703a-15d2-423b-be94-7305981cc14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6551DA0-A557-4E64-BFE1-687CBBA6B54D}">
  <ds:schemaRefs>
    <ds:schemaRef ds:uri="http://schemas.microsoft.com/sharepoint/v3/contenttype/forms"/>
  </ds:schemaRefs>
</ds:datastoreItem>
</file>

<file path=customXml/itemProps3.xml><?xml version="1.0" encoding="utf-8"?>
<ds:datastoreItem xmlns:ds="http://schemas.openxmlformats.org/officeDocument/2006/customXml" ds:itemID="{4730A03F-061B-4375-AFAB-C1DE90ABB5C1}">
  <ds:schemaRefs>
    <ds:schemaRef ds:uri="http://schemas.microsoft.com/office/2006/documentManagement/types"/>
    <ds:schemaRef ds:uri="http://purl.org/dc/terms/"/>
    <ds:schemaRef ds:uri="http://schemas.microsoft.com/office/infopath/2007/PartnerControls"/>
    <ds:schemaRef ds:uri="http://purl.org/dc/elements/1.1/"/>
    <ds:schemaRef ds:uri="http://schemas.openxmlformats.org/package/2006/metadata/core-properties"/>
    <ds:schemaRef ds:uri="0c315efd-d2d8-4e68-acc5-f2e3ad15b9d0"/>
    <ds:schemaRef ds:uri="http://schemas.microsoft.com/office/2006/metadata/properties"/>
    <ds:schemaRef ds:uri="http://purl.org/dc/dcmitype/"/>
    <ds:schemaRef ds:uri="4aab703a-15d2-423b-be94-7305981cc14d"/>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550</TotalTime>
  <Words>908</Words>
  <Application>Microsoft Macintosh PowerPoint</Application>
  <PresentationFormat>Breedbeeld</PresentationFormat>
  <Paragraphs>101</Paragraphs>
  <Slides>15</Slides>
  <Notes>14</Notes>
  <HiddenSlides>0</HiddenSlides>
  <MMClips>0</MMClips>
  <ScaleCrop>false</ScaleCrop>
  <HeadingPairs>
    <vt:vector size="8" baseType="variant">
      <vt:variant>
        <vt:lpstr>Gebruikte lettertypen</vt:lpstr>
      </vt:variant>
      <vt:variant>
        <vt:i4>9</vt:i4>
      </vt:variant>
      <vt:variant>
        <vt:lpstr>Thema</vt:lpstr>
      </vt:variant>
      <vt:variant>
        <vt:i4>5</vt:i4>
      </vt:variant>
      <vt:variant>
        <vt:lpstr>Ingesloten OLE-bronprogramma's</vt:lpstr>
      </vt:variant>
      <vt:variant>
        <vt:i4>1</vt:i4>
      </vt:variant>
      <vt:variant>
        <vt:lpstr>Diatitels</vt:lpstr>
      </vt:variant>
      <vt:variant>
        <vt:i4>15</vt:i4>
      </vt:variant>
    </vt:vector>
  </HeadingPairs>
  <TitlesOfParts>
    <vt:vector size="30" baseType="lpstr">
      <vt:lpstr>Jura Book</vt:lpstr>
      <vt:lpstr>Ubuntu Light</vt:lpstr>
      <vt:lpstr>Calibri</vt:lpstr>
      <vt:lpstr>Arial</vt:lpstr>
      <vt:lpstr>Jura DemiBold</vt:lpstr>
      <vt:lpstr>Verdana</vt:lpstr>
      <vt:lpstr>Ubuntu</vt:lpstr>
      <vt:lpstr>Jura Light</vt:lpstr>
      <vt:lpstr>Jura Medium</vt:lpstr>
      <vt:lpstr>Custom Design</vt:lpstr>
      <vt:lpstr>2_Custom Design</vt:lpstr>
      <vt:lpstr>Cover options</vt:lpstr>
      <vt:lpstr>Final slides</vt:lpstr>
      <vt:lpstr>1_Custom Design</vt:lpstr>
      <vt:lpstr>think-cell Slide</vt:lpstr>
      <vt:lpstr>The EU’s commitment to data sharing</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THANKS  Gianfranco Cecconi EU Support Centre for Data Sharing  @EU_DataSharing</vt:lpstr>
      <vt:lpstr>PowerPoint-presentatie</vt:lpstr>
    </vt:vector>
  </TitlesOfParts>
  <Company>Capgemini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European Data Portal: the value of Open Data</dc:title>
  <dc:subject>ppt template</dc:subject>
  <dc:creator>gianfranco.cecconi@capgemini.com</dc:creator>
  <cp:lastModifiedBy>jelle verburg</cp:lastModifiedBy>
  <cp:revision>4</cp:revision>
  <cp:lastPrinted>2019-05-29T15:16:46Z</cp:lastPrinted>
  <dcterms:created xsi:type="dcterms:W3CDTF">2018-05-02T08:24:03Z</dcterms:created>
  <dcterms:modified xsi:type="dcterms:W3CDTF">2020-11-10T10:59:31Z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0x0101007355E9AA3068DE4686A0568AF61E8D69</vt:lpwstr>
  </property>
</Properties>
</file>