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8" r:id="rId4"/>
    <p:sldId id="257" r:id="rId5"/>
    <p:sldId id="265" r:id="rId6"/>
    <p:sldId id="261" r:id="rId7"/>
    <p:sldId id="268" r:id="rId8"/>
    <p:sldId id="270" r:id="rId9"/>
    <p:sldId id="269" r:id="rId10"/>
    <p:sldId id="262" r:id="rId11"/>
    <p:sldId id="26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9559-2EC2-46BD-B8DD-40D6A4CEC644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608CD-AEC6-4290-B250-30A33B919B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23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608CD-AEC6-4290-B250-30A33B919B4C}" type="slidenum">
              <a:rPr lang="nl-NL" smtClean="0"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62D4-73D2-496F-AF01-11FC124C5A7B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CAA5-E6DB-42A9-BB6C-96A5311DD28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mariekeschen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eke.schenk@minbzk.nl" TargetMode="External"/><Relationship Id="rId4" Type="http://schemas.openxmlformats.org/officeDocument/2006/relationships/hyperlink" Target="http://www.soda2016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vn.nl/president-algemene-rekenkamer-er-is-een-totale-kanteling-nodi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oda 1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4005064"/>
            <a:ext cx="8291264" cy="24091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 juni eerste jurybijeenkomst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Vanaf juli inzenden (planning) 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Jury maakt voorselectie 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najaar </a:t>
            </a:r>
            <a:r>
              <a:rPr lang="nl-NL" sz="2400" dirty="0" err="1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400" dirty="0" err="1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2400" dirty="0" err="1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pitches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prijsuitreiking</a:t>
            </a:r>
            <a:endParaRPr lang="nl-NL" sz="24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\\Datac1vs2-100.adfr.intern\HomeStore10\SchenkM\Mijn Documenten\Stuiveling Open Data Award\soda 1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\\Datac1vs2-100.adfr.intern\HomeStore10\SchenkM\Mijn Documenten\Stuiveling Open Data Award\soda 1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23528" y="3212976"/>
            <a:ext cx="829126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="1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de hoogte blijven?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Volg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SODA 2016 via 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@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OpenData</a:t>
            </a:r>
            <a:r>
              <a:rPr lang="nl-NL" sz="2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NL</a:t>
            </a:r>
            <a:r>
              <a:rPr lang="nl-NL" sz="2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2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www.soda2016.nl</a:t>
            </a:r>
            <a:r>
              <a:rPr lang="nl-NL" sz="2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="1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Vragen of opmerkingen?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Marieke.schenk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@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minbzk.nl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aseline="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@</a:t>
            </a:r>
            <a:r>
              <a:rPr lang="nl-NL" sz="2000" baseline="0" dirty="0" err="1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MariekeSchenk</a:t>
            </a:r>
            <a:endParaRPr lang="nl-NL" sz="2000" baseline="0" dirty="0" smtClean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06-52480971 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01208" y="980728"/>
            <a:ext cx="4042792" cy="561662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nl-NL" sz="9800" i="1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“Alle informatie </a:t>
            </a:r>
          </a:p>
          <a:p>
            <a:pPr>
              <a:buNone/>
            </a:pPr>
            <a:r>
              <a:rPr lang="nl-NL" sz="9800" i="1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de overheid </a:t>
            </a:r>
          </a:p>
          <a:p>
            <a:pPr>
              <a:buNone/>
            </a:pPr>
            <a:r>
              <a:rPr lang="nl-NL" sz="9800" i="1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heeft, is van de </a:t>
            </a:r>
          </a:p>
          <a:p>
            <a:pPr>
              <a:buNone/>
            </a:pPr>
            <a:r>
              <a:rPr lang="nl-NL" sz="9800" i="1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mensen. Zij </a:t>
            </a:r>
          </a:p>
          <a:p>
            <a:pPr>
              <a:buNone/>
            </a:pPr>
            <a:r>
              <a:rPr lang="nl-NL" sz="9800" i="1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moeten er zelf </a:t>
            </a:r>
          </a:p>
          <a:p>
            <a:pPr>
              <a:buNone/>
            </a:pPr>
            <a:r>
              <a:rPr lang="nl-NL" sz="9800" i="1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mee aan de slag </a:t>
            </a:r>
          </a:p>
          <a:p>
            <a:pPr>
              <a:buNone/>
            </a:pPr>
            <a:r>
              <a:rPr lang="nl-NL" sz="9800" i="1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kunnen.”</a:t>
            </a:r>
          </a:p>
          <a:p>
            <a:pPr>
              <a:buNone/>
            </a:pPr>
            <a:endParaRPr lang="nl-NL" sz="86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nl-NL" sz="5500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Saskia Stuiveling</a:t>
            </a:r>
          </a:p>
          <a:p>
            <a:pPr>
              <a:buFontTx/>
              <a:buChar char="-"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NL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nl-NL" sz="3400" i="1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Bron: </a:t>
            </a:r>
            <a:r>
              <a:rPr lang="nl-NL" sz="3400" i="1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Vrij Nederland</a:t>
            </a:r>
            <a:r>
              <a:rPr lang="nl-NL" sz="3400" i="1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28 mei 2015</a:t>
            </a:r>
            <a:endParaRPr lang="nl-NL" sz="3400" i="1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https://images.nrc.nl/1JHI8yxulBhmtH7DHh3Ygp70xDY=/1280x/s3/static.nrc.nl/images/w1920/3005tzstuiveling_groot_d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0264"/>
            <a:ext cx="4632176" cy="694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658418"/>
          </a:xfrm>
        </p:spPr>
        <p:txBody>
          <a:bodyPr>
            <a:noAutofit/>
          </a:bodyPr>
          <a:lstStyle/>
          <a:p>
            <a:r>
              <a:rPr lang="nl-NL" sz="8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Waarom deze </a:t>
            </a:r>
            <a:r>
              <a:rPr lang="nl-NL" sz="8000" dirty="0" err="1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nl-NL" sz="8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nl-NL" sz="80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933056"/>
            <a:ext cx="7992888" cy="24091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400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odium voor de inspanningen van overheidsorganisaties en </a:t>
            </a:r>
            <a:r>
              <a:rPr lang="nl-NL" sz="2400" dirty="0" err="1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hergebruikers</a:t>
            </a:r>
            <a:endParaRPr lang="nl-NL" sz="2400" dirty="0" smtClean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Bijzondere prestaties belonen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Zichtbaar maken wat mogelijk is met open data 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ebruik van open data bevorderen </a:t>
            </a:r>
            <a:endParaRPr lang="nl-NL" sz="24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\\Datac1vs2-100.adfr.intern\HomeStore10\SchenkM\Mijn Documenten\Stuiveling Open Data Award\soda 1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658418"/>
          </a:xfrm>
        </p:spPr>
        <p:txBody>
          <a:bodyPr>
            <a:noAutofit/>
          </a:bodyPr>
          <a:lstStyle/>
          <a:p>
            <a:r>
              <a:rPr lang="nl-NL" sz="8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wie is deze wedstrijd?</a:t>
            </a:r>
            <a:endParaRPr lang="nl-NL" sz="80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861048"/>
            <a:ext cx="8291264" cy="24091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400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 iedereen die een toepassing heeft gemaakt waarbij open data van de Nederlandse overheid gebruikt wordt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Publieke en private organisaties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Zowel bestaande toepassingen als nieuwe ideeën</a:t>
            </a:r>
          </a:p>
        </p:txBody>
      </p:sp>
      <p:pic>
        <p:nvPicPr>
          <p:cNvPr id="3074" name="Picture 2" descr="\\Datac1vs2-100.adfr.intern\HomeStore10\SchenkM\Mijn Documenten\Stuiveling Open Data Award\soda 1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658418"/>
          </a:xfrm>
        </p:spPr>
        <p:txBody>
          <a:bodyPr>
            <a:noAutofit/>
          </a:bodyPr>
          <a:lstStyle/>
          <a:p>
            <a:r>
              <a:rPr lang="nl-NL" sz="8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prijs</a:t>
            </a:r>
            <a:endParaRPr lang="nl-NL" sz="80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4005064"/>
            <a:ext cx="7056784" cy="24091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wordt één </a:t>
            </a:r>
            <a:r>
              <a:rPr lang="nl-NL" sz="2400" dirty="0" err="1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uitgereikt </a:t>
            </a:r>
          </a:p>
          <a:p>
            <a:pPr>
              <a:buFont typeface="Wingdings" pitchFamily="2" charset="2"/>
              <a:buChar char="§"/>
            </a:pPr>
            <a:r>
              <a:rPr lang="nl-NL" sz="240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€ 20.000 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 </a:t>
            </a:r>
            <a:r>
              <a:rPr lang="nl-NL" sz="2400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prijzengeld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mooie gelegenheid om jouw toepassing in de schijnwerpers te </a:t>
            </a:r>
            <a:r>
              <a:rPr lang="nl-NL" sz="24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zetten! </a:t>
            </a:r>
            <a:endParaRPr lang="nl-NL" sz="24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\\Datac1vs2-100.adfr.intern\HomeStore10\SchenkM\Mijn Documenten\Stuiveling Open Data Award\soda 1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658418"/>
          </a:xfrm>
        </p:spPr>
        <p:txBody>
          <a:bodyPr>
            <a:noAutofit/>
          </a:bodyPr>
          <a:lstStyle/>
          <a:p>
            <a:r>
              <a:rPr lang="nl-NL" sz="8000" dirty="0" smtClean="0">
                <a:solidFill>
                  <a:srgbClr val="4214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traject</a:t>
            </a:r>
            <a:endParaRPr lang="nl-NL" sz="8000" dirty="0">
              <a:solidFill>
                <a:srgbClr val="4214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164</Words>
  <Application>Microsoft Office PowerPoint</Application>
  <PresentationFormat>Diavoorstelling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PowerPoint-presentatie</vt:lpstr>
      <vt:lpstr>PowerPoint-presentatie</vt:lpstr>
      <vt:lpstr>Waarom deze award?</vt:lpstr>
      <vt:lpstr>PowerPoint-presentatie</vt:lpstr>
      <vt:lpstr>Voor wie is deze wedstrijd?</vt:lpstr>
      <vt:lpstr>PowerPoint-presentatie</vt:lpstr>
      <vt:lpstr>De prijs</vt:lpstr>
      <vt:lpstr>PowerPoint-presentatie</vt:lpstr>
      <vt:lpstr>Het traject</vt:lpstr>
      <vt:lpstr>PowerPoint-presentatie</vt:lpstr>
      <vt:lpstr>PowerPoint-presentatie</vt:lpstr>
    </vt:vector>
  </TitlesOfParts>
  <Company>Rijksoverheid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Schenk</dc:creator>
  <cp:lastModifiedBy>Inger Waling</cp:lastModifiedBy>
  <cp:revision>32</cp:revision>
  <dcterms:created xsi:type="dcterms:W3CDTF">2016-06-09T07:06:35Z</dcterms:created>
  <dcterms:modified xsi:type="dcterms:W3CDTF">2016-06-09T11:00:48Z</dcterms:modified>
</cp:coreProperties>
</file>